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5" r:id="rId6"/>
    <p:sldId id="303" r:id="rId7"/>
    <p:sldId id="260" r:id="rId8"/>
    <p:sldId id="266" r:id="rId9"/>
    <p:sldId id="261" r:id="rId10"/>
    <p:sldId id="283" r:id="rId11"/>
    <p:sldId id="287" r:id="rId12"/>
    <p:sldId id="284" r:id="rId13"/>
    <p:sldId id="288" r:id="rId14"/>
    <p:sldId id="285" r:id="rId15"/>
    <p:sldId id="286" r:id="rId16"/>
    <p:sldId id="289" r:id="rId17"/>
    <p:sldId id="267" r:id="rId18"/>
    <p:sldId id="262" r:id="rId19"/>
    <p:sldId id="278" r:id="rId20"/>
    <p:sldId id="269" r:id="rId21"/>
    <p:sldId id="290" r:id="rId22"/>
    <p:sldId id="279" r:id="rId23"/>
    <p:sldId id="270" r:id="rId24"/>
    <p:sldId id="280" r:id="rId25"/>
    <p:sldId id="271" r:id="rId26"/>
    <p:sldId id="291" r:id="rId27"/>
    <p:sldId id="294" r:id="rId28"/>
    <p:sldId id="293" r:id="rId29"/>
    <p:sldId id="292" r:id="rId30"/>
    <p:sldId id="281" r:id="rId31"/>
    <p:sldId id="272" r:id="rId32"/>
    <p:sldId id="282" r:id="rId33"/>
    <p:sldId id="277" r:id="rId34"/>
    <p:sldId id="295" r:id="rId35"/>
    <p:sldId id="304" r:id="rId36"/>
    <p:sldId id="306" r:id="rId37"/>
    <p:sldId id="305" r:id="rId38"/>
    <p:sldId id="296" r:id="rId39"/>
    <p:sldId id="297" r:id="rId40"/>
    <p:sldId id="308" r:id="rId41"/>
    <p:sldId id="299" r:id="rId42"/>
    <p:sldId id="298" r:id="rId43"/>
    <p:sldId id="309" r:id="rId44"/>
    <p:sldId id="300" r:id="rId45"/>
    <p:sldId id="301" r:id="rId46"/>
    <p:sldId id="263" r:id="rId47"/>
    <p:sldId id="264" r:id="rId48"/>
    <p:sldId id="310" r:id="rId49"/>
    <p:sldId id="311" r:id="rId50"/>
    <p:sldId id="312"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44" d="100"/>
          <a:sy n="44" d="100"/>
        </p:scale>
        <p:origin x="3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447D6-69FB-42E2-8679-00E311A20A0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00F5B50-894B-4B4D-A5E3-F5FD4ABAD714}">
      <dgm:prSet phldrT="[Text]" custT="1"/>
      <dgm:spPr/>
      <dgm:t>
        <a:bodyPr/>
        <a:lstStyle/>
        <a:p>
          <a:r>
            <a:rPr lang="en-US" sz="4800" dirty="0" smtClean="0"/>
            <a:t>S, CONJUNCTION S</a:t>
          </a:r>
          <a:endParaRPr lang="en-US" sz="4800" dirty="0"/>
        </a:p>
      </dgm:t>
    </dgm:pt>
    <dgm:pt modelId="{B0701F64-BAFC-4A58-B682-862089ED3CED}" type="parTrans" cxnId="{7B1D7FE6-4380-4C6A-AC68-05098FC6D750}">
      <dgm:prSet/>
      <dgm:spPr/>
      <dgm:t>
        <a:bodyPr/>
        <a:lstStyle/>
        <a:p>
          <a:endParaRPr lang="en-US"/>
        </a:p>
      </dgm:t>
    </dgm:pt>
    <dgm:pt modelId="{8C790218-A4E9-46C0-848E-57CC27BFE78B}" type="sibTrans" cxnId="{7B1D7FE6-4380-4C6A-AC68-05098FC6D750}">
      <dgm:prSet/>
      <dgm:spPr/>
      <dgm:t>
        <a:bodyPr/>
        <a:lstStyle/>
        <a:p>
          <a:endParaRPr lang="en-US"/>
        </a:p>
      </dgm:t>
    </dgm:pt>
    <dgm:pt modelId="{AEB23920-AC4A-4C5F-B2B0-386CCA27C540}">
      <dgm:prSet phldrT="[Text]" custT="1"/>
      <dgm:spPr/>
      <dgm:t>
        <a:bodyPr/>
        <a:lstStyle/>
        <a:p>
          <a:r>
            <a:rPr lang="en-US" sz="8000" dirty="0" smtClean="0"/>
            <a:t>S;S</a:t>
          </a:r>
          <a:endParaRPr lang="en-US" sz="8000" dirty="0"/>
        </a:p>
      </dgm:t>
    </dgm:pt>
    <dgm:pt modelId="{2D747EA5-54CE-4073-AA39-364F23686E13}" type="parTrans" cxnId="{D68151D1-D698-494C-8443-CBC11D258CBA}">
      <dgm:prSet/>
      <dgm:spPr/>
      <dgm:t>
        <a:bodyPr/>
        <a:lstStyle/>
        <a:p>
          <a:endParaRPr lang="en-US"/>
        </a:p>
      </dgm:t>
    </dgm:pt>
    <dgm:pt modelId="{9BF8430D-D884-4198-B52B-80010DDED57F}" type="sibTrans" cxnId="{D68151D1-D698-494C-8443-CBC11D258CBA}">
      <dgm:prSet/>
      <dgm:spPr/>
      <dgm:t>
        <a:bodyPr/>
        <a:lstStyle/>
        <a:p>
          <a:endParaRPr lang="en-US"/>
        </a:p>
      </dgm:t>
    </dgm:pt>
    <dgm:pt modelId="{593EFBCB-7C1F-45FA-96D3-23F5F3DD2B76}">
      <dgm:prSet phldrT="[Text]"/>
      <dgm:spPr/>
      <dgm:t>
        <a:bodyPr/>
        <a:lstStyle/>
        <a:p>
          <a:endParaRPr lang="en-US" dirty="0"/>
        </a:p>
      </dgm:t>
    </dgm:pt>
    <dgm:pt modelId="{FE548A96-E705-447C-B2A2-3CCDC10123BB}" type="parTrans" cxnId="{35B82896-5013-4C62-90FD-22B7A083F394}">
      <dgm:prSet/>
      <dgm:spPr/>
      <dgm:t>
        <a:bodyPr/>
        <a:lstStyle/>
        <a:p>
          <a:endParaRPr lang="en-US"/>
        </a:p>
      </dgm:t>
    </dgm:pt>
    <dgm:pt modelId="{12C373C6-44F3-4E39-9E7F-9B3F7F64D67F}" type="sibTrans" cxnId="{35B82896-5013-4C62-90FD-22B7A083F394}">
      <dgm:prSet/>
      <dgm:spPr/>
      <dgm:t>
        <a:bodyPr/>
        <a:lstStyle/>
        <a:p>
          <a:endParaRPr lang="en-US"/>
        </a:p>
      </dgm:t>
    </dgm:pt>
    <dgm:pt modelId="{870483F1-E3FD-4F16-9AB2-1C067CBFE75E}">
      <dgm:prSet phldrT="[Text]" phldr="1"/>
      <dgm:spPr/>
      <dgm:t>
        <a:bodyPr/>
        <a:lstStyle/>
        <a:p>
          <a:endParaRPr lang="en-US"/>
        </a:p>
      </dgm:t>
    </dgm:pt>
    <dgm:pt modelId="{F6FB7ADC-33B7-49F4-8931-AC01CF774899}" type="parTrans" cxnId="{BE5B7BAA-B6FF-4866-BDF3-C3CB3D87D2E2}">
      <dgm:prSet/>
      <dgm:spPr/>
      <dgm:t>
        <a:bodyPr/>
        <a:lstStyle/>
        <a:p>
          <a:endParaRPr lang="en-US"/>
        </a:p>
      </dgm:t>
    </dgm:pt>
    <dgm:pt modelId="{D3152D8C-9E0B-442B-BFF7-99E66EBB6827}" type="sibTrans" cxnId="{BE5B7BAA-B6FF-4866-BDF3-C3CB3D87D2E2}">
      <dgm:prSet/>
      <dgm:spPr/>
      <dgm:t>
        <a:bodyPr/>
        <a:lstStyle/>
        <a:p>
          <a:endParaRPr lang="en-US"/>
        </a:p>
      </dgm:t>
    </dgm:pt>
    <dgm:pt modelId="{A70F2A9B-FE3E-4539-96C2-D4DB1F6B5873}">
      <dgm:prSet phldrT="[Text]" phldr="1"/>
      <dgm:spPr/>
      <dgm:t>
        <a:bodyPr/>
        <a:lstStyle/>
        <a:p>
          <a:endParaRPr lang="en-US"/>
        </a:p>
      </dgm:t>
    </dgm:pt>
    <dgm:pt modelId="{19FB7CFC-3FF4-4F9A-BEB2-431FB854DEF7}" type="parTrans" cxnId="{77EF0F74-0E04-4E9D-8586-5836C1B3D426}">
      <dgm:prSet/>
      <dgm:spPr/>
      <dgm:t>
        <a:bodyPr/>
        <a:lstStyle/>
        <a:p>
          <a:endParaRPr lang="en-US"/>
        </a:p>
      </dgm:t>
    </dgm:pt>
    <dgm:pt modelId="{3DB0C2CE-F70F-474F-B2E6-803F5B053D96}" type="sibTrans" cxnId="{77EF0F74-0E04-4E9D-8586-5836C1B3D426}">
      <dgm:prSet/>
      <dgm:spPr/>
      <dgm:t>
        <a:bodyPr/>
        <a:lstStyle/>
        <a:p>
          <a:endParaRPr lang="en-US"/>
        </a:p>
      </dgm:t>
    </dgm:pt>
    <dgm:pt modelId="{D0086C0F-718D-430E-8B47-1AB88DCFAA20}">
      <dgm:prSet/>
      <dgm:spPr/>
      <dgm:t>
        <a:bodyPr/>
        <a:lstStyle/>
        <a:p>
          <a:endParaRPr lang="en-US" dirty="0"/>
        </a:p>
      </dgm:t>
    </dgm:pt>
    <dgm:pt modelId="{E6643974-9F9E-4173-A083-7B9A60EA7E15}" type="parTrans" cxnId="{DD8FD3B7-C796-466E-A928-E6F4F9B7984E}">
      <dgm:prSet/>
      <dgm:spPr/>
      <dgm:t>
        <a:bodyPr/>
        <a:lstStyle/>
        <a:p>
          <a:endParaRPr lang="en-US"/>
        </a:p>
      </dgm:t>
    </dgm:pt>
    <dgm:pt modelId="{37E19E9F-2B2D-426A-BF61-E1ED3B71DEE0}" type="sibTrans" cxnId="{DD8FD3B7-C796-466E-A928-E6F4F9B7984E}">
      <dgm:prSet/>
      <dgm:spPr/>
      <dgm:t>
        <a:bodyPr/>
        <a:lstStyle/>
        <a:p>
          <a:endParaRPr lang="en-US"/>
        </a:p>
      </dgm:t>
    </dgm:pt>
    <dgm:pt modelId="{1C8408DF-0359-481A-9323-3F4A13B6B918}">
      <dgm:prSet custT="1"/>
      <dgm:spPr/>
      <dgm:t>
        <a:bodyPr/>
        <a:lstStyle/>
        <a:p>
          <a:r>
            <a:rPr lang="en-US" sz="8000" dirty="0" smtClean="0"/>
            <a:t>S DC</a:t>
          </a:r>
          <a:endParaRPr lang="en-US" sz="8000" dirty="0"/>
        </a:p>
      </dgm:t>
    </dgm:pt>
    <dgm:pt modelId="{2914EEAE-D792-4E9F-9F01-582062A62E38}" type="parTrans" cxnId="{997688F6-60C7-488D-AB14-51062786011D}">
      <dgm:prSet/>
      <dgm:spPr/>
      <dgm:t>
        <a:bodyPr/>
        <a:lstStyle/>
        <a:p>
          <a:endParaRPr lang="en-US"/>
        </a:p>
      </dgm:t>
    </dgm:pt>
    <dgm:pt modelId="{343744EB-F99E-41BB-BE43-2EC68B512EAF}" type="sibTrans" cxnId="{997688F6-60C7-488D-AB14-51062786011D}">
      <dgm:prSet/>
      <dgm:spPr/>
      <dgm:t>
        <a:bodyPr/>
        <a:lstStyle/>
        <a:p>
          <a:endParaRPr lang="en-US"/>
        </a:p>
      </dgm:t>
    </dgm:pt>
    <dgm:pt modelId="{8EE7222D-006F-4700-9D70-828519A50314}">
      <dgm:prSet/>
      <dgm:spPr/>
      <dgm:t>
        <a:bodyPr/>
        <a:lstStyle/>
        <a:p>
          <a:endParaRPr lang="en-US" dirty="0"/>
        </a:p>
      </dgm:t>
    </dgm:pt>
    <dgm:pt modelId="{2A63F712-A03B-4EFE-A29F-4D9F5FDF1487}" type="parTrans" cxnId="{A4DB49F0-8846-4566-994A-0F6E22892BEC}">
      <dgm:prSet/>
      <dgm:spPr/>
      <dgm:t>
        <a:bodyPr/>
        <a:lstStyle/>
        <a:p>
          <a:endParaRPr lang="en-US"/>
        </a:p>
      </dgm:t>
    </dgm:pt>
    <dgm:pt modelId="{18AC7B63-5AA0-4A95-9FEE-9634541DAC65}" type="sibTrans" cxnId="{A4DB49F0-8846-4566-994A-0F6E22892BEC}">
      <dgm:prSet/>
      <dgm:spPr/>
      <dgm:t>
        <a:bodyPr/>
        <a:lstStyle/>
        <a:p>
          <a:endParaRPr lang="en-US"/>
        </a:p>
      </dgm:t>
    </dgm:pt>
    <dgm:pt modelId="{DFEB68DC-8A62-4399-8402-12B6F8C055A0}">
      <dgm:prSet custT="1"/>
      <dgm:spPr/>
      <dgm:t>
        <a:bodyPr/>
        <a:lstStyle/>
        <a:p>
          <a:r>
            <a:rPr lang="en-US" sz="6000" dirty="0" smtClean="0"/>
            <a:t>DC, S</a:t>
          </a:r>
          <a:br>
            <a:rPr lang="en-US" sz="6000" dirty="0" smtClean="0"/>
          </a:br>
          <a:r>
            <a:rPr lang="en-US" sz="6000" dirty="0" err="1" smtClean="0"/>
            <a:t>S</a:t>
          </a:r>
          <a:r>
            <a:rPr lang="en-US" sz="6000" dirty="0" smtClean="0"/>
            <a:t>, DC</a:t>
          </a:r>
          <a:endParaRPr lang="en-US" sz="6000" dirty="0"/>
        </a:p>
      </dgm:t>
    </dgm:pt>
    <dgm:pt modelId="{034F74C3-60D7-49B3-8086-0E6D9FBBAA3C}" type="parTrans" cxnId="{A348E6A2-16DA-4F05-A609-6418D418C7B9}">
      <dgm:prSet/>
      <dgm:spPr/>
      <dgm:t>
        <a:bodyPr/>
        <a:lstStyle/>
        <a:p>
          <a:endParaRPr lang="en-US"/>
        </a:p>
      </dgm:t>
    </dgm:pt>
    <dgm:pt modelId="{744A1EBD-5350-49EC-8EB3-CA607CB22DCD}" type="sibTrans" cxnId="{A348E6A2-16DA-4F05-A609-6418D418C7B9}">
      <dgm:prSet/>
      <dgm:spPr/>
      <dgm:t>
        <a:bodyPr/>
        <a:lstStyle/>
        <a:p>
          <a:endParaRPr lang="en-US"/>
        </a:p>
      </dgm:t>
    </dgm:pt>
    <dgm:pt modelId="{9D12D19E-8B1B-4746-B16A-0869399F04DD}" type="pres">
      <dgm:prSet presAssocID="{775447D6-69FB-42E2-8679-00E311A20A08}" presName="diagram" presStyleCnt="0">
        <dgm:presLayoutVars>
          <dgm:chMax val="1"/>
          <dgm:dir/>
          <dgm:animLvl val="ctr"/>
          <dgm:resizeHandles val="exact"/>
        </dgm:presLayoutVars>
      </dgm:prSet>
      <dgm:spPr/>
      <dgm:t>
        <a:bodyPr/>
        <a:lstStyle/>
        <a:p>
          <a:endParaRPr lang="en-US"/>
        </a:p>
      </dgm:t>
    </dgm:pt>
    <dgm:pt modelId="{C1AA54EE-38AA-448B-9032-D55B34B12853}" type="pres">
      <dgm:prSet presAssocID="{775447D6-69FB-42E2-8679-00E311A20A08}" presName="matrix" presStyleCnt="0"/>
      <dgm:spPr/>
    </dgm:pt>
    <dgm:pt modelId="{6E101672-14C6-4D53-A510-CB40D6162137}" type="pres">
      <dgm:prSet presAssocID="{775447D6-69FB-42E2-8679-00E311A20A08}" presName="tile1" presStyleLbl="node1" presStyleIdx="0" presStyleCnt="4" custLinFactNeighborX="-16990" custLinFactNeighborY="-10332"/>
      <dgm:spPr/>
      <dgm:t>
        <a:bodyPr/>
        <a:lstStyle/>
        <a:p>
          <a:endParaRPr lang="en-US"/>
        </a:p>
      </dgm:t>
    </dgm:pt>
    <dgm:pt modelId="{F1A6035E-A40B-4F1C-BF35-717550885C2A}" type="pres">
      <dgm:prSet presAssocID="{775447D6-69FB-42E2-8679-00E311A20A08}" presName="tile1text" presStyleLbl="node1" presStyleIdx="0" presStyleCnt="4">
        <dgm:presLayoutVars>
          <dgm:chMax val="0"/>
          <dgm:chPref val="0"/>
          <dgm:bulletEnabled val="1"/>
        </dgm:presLayoutVars>
      </dgm:prSet>
      <dgm:spPr/>
      <dgm:t>
        <a:bodyPr/>
        <a:lstStyle/>
        <a:p>
          <a:endParaRPr lang="en-US"/>
        </a:p>
      </dgm:t>
    </dgm:pt>
    <dgm:pt modelId="{43D3C4B4-9808-4F7D-BD26-B7E8F6A0249B}" type="pres">
      <dgm:prSet presAssocID="{775447D6-69FB-42E2-8679-00E311A20A08}" presName="tile2" presStyleLbl="node1" presStyleIdx="1" presStyleCnt="4"/>
      <dgm:spPr/>
      <dgm:t>
        <a:bodyPr/>
        <a:lstStyle/>
        <a:p>
          <a:endParaRPr lang="en-US"/>
        </a:p>
      </dgm:t>
    </dgm:pt>
    <dgm:pt modelId="{CD22B733-D742-4688-929E-90B326346735}" type="pres">
      <dgm:prSet presAssocID="{775447D6-69FB-42E2-8679-00E311A20A08}" presName="tile2text" presStyleLbl="node1" presStyleIdx="1" presStyleCnt="4">
        <dgm:presLayoutVars>
          <dgm:chMax val="0"/>
          <dgm:chPref val="0"/>
          <dgm:bulletEnabled val="1"/>
        </dgm:presLayoutVars>
      </dgm:prSet>
      <dgm:spPr/>
      <dgm:t>
        <a:bodyPr/>
        <a:lstStyle/>
        <a:p>
          <a:endParaRPr lang="en-US"/>
        </a:p>
      </dgm:t>
    </dgm:pt>
    <dgm:pt modelId="{2C8D20C5-B281-4EDF-9FA2-2C09DCF32A08}" type="pres">
      <dgm:prSet presAssocID="{775447D6-69FB-42E2-8679-00E311A20A08}" presName="tile3" presStyleLbl="node1" presStyleIdx="2" presStyleCnt="4"/>
      <dgm:spPr/>
      <dgm:t>
        <a:bodyPr/>
        <a:lstStyle/>
        <a:p>
          <a:endParaRPr lang="en-US"/>
        </a:p>
      </dgm:t>
    </dgm:pt>
    <dgm:pt modelId="{66B2DEC2-89F9-4292-AB25-F1E802C8648C}" type="pres">
      <dgm:prSet presAssocID="{775447D6-69FB-42E2-8679-00E311A20A08}" presName="tile3text" presStyleLbl="node1" presStyleIdx="2" presStyleCnt="4">
        <dgm:presLayoutVars>
          <dgm:chMax val="0"/>
          <dgm:chPref val="0"/>
          <dgm:bulletEnabled val="1"/>
        </dgm:presLayoutVars>
      </dgm:prSet>
      <dgm:spPr/>
      <dgm:t>
        <a:bodyPr/>
        <a:lstStyle/>
        <a:p>
          <a:endParaRPr lang="en-US"/>
        </a:p>
      </dgm:t>
    </dgm:pt>
    <dgm:pt modelId="{8E89A547-5413-4BCA-8E3D-38E4F262BB84}" type="pres">
      <dgm:prSet presAssocID="{775447D6-69FB-42E2-8679-00E311A20A08}" presName="tile4" presStyleLbl="node1" presStyleIdx="3" presStyleCnt="4"/>
      <dgm:spPr/>
      <dgm:t>
        <a:bodyPr/>
        <a:lstStyle/>
        <a:p>
          <a:endParaRPr lang="en-US"/>
        </a:p>
      </dgm:t>
    </dgm:pt>
    <dgm:pt modelId="{A5FAB780-0450-44C0-A1B0-16386A9EB4CC}" type="pres">
      <dgm:prSet presAssocID="{775447D6-69FB-42E2-8679-00E311A20A08}" presName="tile4text" presStyleLbl="node1" presStyleIdx="3" presStyleCnt="4">
        <dgm:presLayoutVars>
          <dgm:chMax val="0"/>
          <dgm:chPref val="0"/>
          <dgm:bulletEnabled val="1"/>
        </dgm:presLayoutVars>
      </dgm:prSet>
      <dgm:spPr/>
      <dgm:t>
        <a:bodyPr/>
        <a:lstStyle/>
        <a:p>
          <a:endParaRPr lang="en-US"/>
        </a:p>
      </dgm:t>
    </dgm:pt>
    <dgm:pt modelId="{0BB67D0A-1943-407C-BB9A-E60060965270}" type="pres">
      <dgm:prSet presAssocID="{775447D6-69FB-42E2-8679-00E311A20A08}" presName="centerTile" presStyleLbl="fgShp" presStyleIdx="0" presStyleCnt="1" custScaleX="235459" custScaleY="116871">
        <dgm:presLayoutVars>
          <dgm:chMax val="0"/>
          <dgm:chPref val="0"/>
        </dgm:presLayoutVars>
      </dgm:prSet>
      <dgm:spPr/>
      <dgm:t>
        <a:bodyPr/>
        <a:lstStyle/>
        <a:p>
          <a:endParaRPr lang="en-US"/>
        </a:p>
      </dgm:t>
    </dgm:pt>
  </dgm:ptLst>
  <dgm:cxnLst>
    <dgm:cxn modelId="{A4DB49F0-8846-4566-994A-0F6E22892BEC}" srcId="{700F5B50-894B-4B4D-A5E3-F5FD4ABAD714}" destId="{8EE7222D-006F-4700-9D70-828519A50314}" srcOrd="4" destOrd="0" parTransId="{2A63F712-A03B-4EFE-A29F-4D9F5FDF1487}" sibTransId="{18AC7B63-5AA0-4A95-9FEE-9634541DAC65}"/>
    <dgm:cxn modelId="{77EF0F74-0E04-4E9D-8586-5836C1B3D426}" srcId="{700F5B50-894B-4B4D-A5E3-F5FD4ABAD714}" destId="{A70F2A9B-FE3E-4539-96C2-D4DB1F6B5873}" srcOrd="7" destOrd="0" parTransId="{19FB7CFC-3FF4-4F9A-BEB2-431FB854DEF7}" sibTransId="{3DB0C2CE-F70F-474F-B2E6-803F5B053D96}"/>
    <dgm:cxn modelId="{E61D25AF-733E-48F6-BEDC-FFE42C0C3738}" type="presOf" srcId="{593EFBCB-7C1F-45FA-96D3-23F5F3DD2B76}" destId="{43D3C4B4-9808-4F7D-BD26-B7E8F6A0249B}" srcOrd="0" destOrd="0" presId="urn:microsoft.com/office/officeart/2005/8/layout/matrix1"/>
    <dgm:cxn modelId="{7B1D7FE6-4380-4C6A-AC68-05098FC6D750}" srcId="{775447D6-69FB-42E2-8679-00E311A20A08}" destId="{700F5B50-894B-4B4D-A5E3-F5FD4ABAD714}" srcOrd="0" destOrd="0" parTransId="{B0701F64-BAFC-4A58-B682-862089ED3CED}" sibTransId="{8C790218-A4E9-46C0-848E-57CC27BFE78B}"/>
    <dgm:cxn modelId="{D68151D1-D698-494C-8443-CBC11D258CBA}" srcId="{700F5B50-894B-4B4D-A5E3-F5FD4ABAD714}" destId="{AEB23920-AC4A-4C5F-B2B0-386CCA27C540}" srcOrd="0" destOrd="0" parTransId="{2D747EA5-54CE-4073-AA39-364F23686E13}" sibTransId="{9BF8430D-D884-4198-B52B-80010DDED57F}"/>
    <dgm:cxn modelId="{48B0EC8E-28F9-4547-A8AA-F274E6D4652E}" type="presOf" srcId="{1C8408DF-0359-481A-9323-3F4A13B6B918}" destId="{8E89A547-5413-4BCA-8E3D-38E4F262BB84}" srcOrd="0" destOrd="0" presId="urn:microsoft.com/office/officeart/2005/8/layout/matrix1"/>
    <dgm:cxn modelId="{76D6D3B3-564A-44C3-A27D-3152E6085317}" type="presOf" srcId="{AEB23920-AC4A-4C5F-B2B0-386CCA27C540}" destId="{6E101672-14C6-4D53-A510-CB40D6162137}" srcOrd="0" destOrd="0" presId="urn:microsoft.com/office/officeart/2005/8/layout/matrix1"/>
    <dgm:cxn modelId="{BE5B7BAA-B6FF-4866-BDF3-C3CB3D87D2E2}" srcId="{700F5B50-894B-4B4D-A5E3-F5FD4ABAD714}" destId="{870483F1-E3FD-4F16-9AB2-1C067CBFE75E}" srcOrd="6" destOrd="0" parTransId="{F6FB7ADC-33B7-49F4-8931-AC01CF774899}" sibTransId="{D3152D8C-9E0B-442B-BFF7-99E66EBB6827}"/>
    <dgm:cxn modelId="{A348E6A2-16DA-4F05-A609-6418D418C7B9}" srcId="{700F5B50-894B-4B4D-A5E3-F5FD4ABAD714}" destId="{DFEB68DC-8A62-4399-8402-12B6F8C055A0}" srcOrd="2" destOrd="0" parTransId="{034F74C3-60D7-49B3-8086-0E6D9FBBAA3C}" sibTransId="{744A1EBD-5350-49EC-8EB3-CA607CB22DCD}"/>
    <dgm:cxn modelId="{CFBE970D-3CA1-4334-9EF4-96E554DFAB6D}" type="presOf" srcId="{1C8408DF-0359-481A-9323-3F4A13B6B918}" destId="{A5FAB780-0450-44C0-A1B0-16386A9EB4CC}" srcOrd="1" destOrd="0" presId="urn:microsoft.com/office/officeart/2005/8/layout/matrix1"/>
    <dgm:cxn modelId="{DD8FD3B7-C796-466E-A928-E6F4F9B7984E}" srcId="{700F5B50-894B-4B4D-A5E3-F5FD4ABAD714}" destId="{D0086C0F-718D-430E-8B47-1AB88DCFAA20}" srcOrd="5" destOrd="0" parTransId="{E6643974-9F9E-4173-A083-7B9A60EA7E15}" sibTransId="{37E19E9F-2B2D-426A-BF61-E1ED3B71DEE0}"/>
    <dgm:cxn modelId="{3C2D0325-D0EB-4755-BF5A-432BC3B2DF1D}" type="presOf" srcId="{DFEB68DC-8A62-4399-8402-12B6F8C055A0}" destId="{66B2DEC2-89F9-4292-AB25-F1E802C8648C}" srcOrd="1" destOrd="0" presId="urn:microsoft.com/office/officeart/2005/8/layout/matrix1"/>
    <dgm:cxn modelId="{97C03D4F-F019-4527-A2AA-D49BA3C894FD}" type="presOf" srcId="{775447D6-69FB-42E2-8679-00E311A20A08}" destId="{9D12D19E-8B1B-4746-B16A-0869399F04DD}" srcOrd="0" destOrd="0" presId="urn:microsoft.com/office/officeart/2005/8/layout/matrix1"/>
    <dgm:cxn modelId="{9F357882-93A9-4FB5-BEF8-82EC4DA51571}" type="presOf" srcId="{AEB23920-AC4A-4C5F-B2B0-386CCA27C540}" destId="{F1A6035E-A40B-4F1C-BF35-717550885C2A}" srcOrd="1" destOrd="0" presId="urn:microsoft.com/office/officeart/2005/8/layout/matrix1"/>
    <dgm:cxn modelId="{67978BE7-8DC4-4A75-A9F2-427B0739E0E0}" type="presOf" srcId="{593EFBCB-7C1F-45FA-96D3-23F5F3DD2B76}" destId="{CD22B733-D742-4688-929E-90B326346735}" srcOrd="1" destOrd="0" presId="urn:microsoft.com/office/officeart/2005/8/layout/matrix1"/>
    <dgm:cxn modelId="{9153C285-75CE-49BB-A6B1-E020A54D1179}" type="presOf" srcId="{700F5B50-894B-4B4D-A5E3-F5FD4ABAD714}" destId="{0BB67D0A-1943-407C-BB9A-E60060965270}" srcOrd="0" destOrd="0" presId="urn:microsoft.com/office/officeart/2005/8/layout/matrix1"/>
    <dgm:cxn modelId="{F8661CCF-584D-4B9B-8548-D5A83D994F06}" type="presOf" srcId="{DFEB68DC-8A62-4399-8402-12B6F8C055A0}" destId="{2C8D20C5-B281-4EDF-9FA2-2C09DCF32A08}" srcOrd="0" destOrd="0" presId="urn:microsoft.com/office/officeart/2005/8/layout/matrix1"/>
    <dgm:cxn modelId="{35B82896-5013-4C62-90FD-22B7A083F394}" srcId="{700F5B50-894B-4B4D-A5E3-F5FD4ABAD714}" destId="{593EFBCB-7C1F-45FA-96D3-23F5F3DD2B76}" srcOrd="1" destOrd="0" parTransId="{FE548A96-E705-447C-B2A2-3CCDC10123BB}" sibTransId="{12C373C6-44F3-4E39-9E7F-9B3F7F64D67F}"/>
    <dgm:cxn modelId="{997688F6-60C7-488D-AB14-51062786011D}" srcId="{700F5B50-894B-4B4D-A5E3-F5FD4ABAD714}" destId="{1C8408DF-0359-481A-9323-3F4A13B6B918}" srcOrd="3" destOrd="0" parTransId="{2914EEAE-D792-4E9F-9F01-582062A62E38}" sibTransId="{343744EB-F99E-41BB-BE43-2EC68B512EAF}"/>
    <dgm:cxn modelId="{837845B8-BA53-4F57-87D1-9BB7F50B594C}" type="presParOf" srcId="{9D12D19E-8B1B-4746-B16A-0869399F04DD}" destId="{C1AA54EE-38AA-448B-9032-D55B34B12853}" srcOrd="0" destOrd="0" presId="urn:microsoft.com/office/officeart/2005/8/layout/matrix1"/>
    <dgm:cxn modelId="{0A9E7B03-9305-46D3-9D22-2A8BCEE2139F}" type="presParOf" srcId="{C1AA54EE-38AA-448B-9032-D55B34B12853}" destId="{6E101672-14C6-4D53-A510-CB40D6162137}" srcOrd="0" destOrd="0" presId="urn:microsoft.com/office/officeart/2005/8/layout/matrix1"/>
    <dgm:cxn modelId="{8AD41E26-5DB4-46F1-A321-4558DCEF1281}" type="presParOf" srcId="{C1AA54EE-38AA-448B-9032-D55B34B12853}" destId="{F1A6035E-A40B-4F1C-BF35-717550885C2A}" srcOrd="1" destOrd="0" presId="urn:microsoft.com/office/officeart/2005/8/layout/matrix1"/>
    <dgm:cxn modelId="{5DDE981F-9892-4119-AFF4-C9928C9E9307}" type="presParOf" srcId="{C1AA54EE-38AA-448B-9032-D55B34B12853}" destId="{43D3C4B4-9808-4F7D-BD26-B7E8F6A0249B}" srcOrd="2" destOrd="0" presId="urn:microsoft.com/office/officeart/2005/8/layout/matrix1"/>
    <dgm:cxn modelId="{51CBECA0-CBAE-424C-B1EE-0B512DD90C37}" type="presParOf" srcId="{C1AA54EE-38AA-448B-9032-D55B34B12853}" destId="{CD22B733-D742-4688-929E-90B326346735}" srcOrd="3" destOrd="0" presId="urn:microsoft.com/office/officeart/2005/8/layout/matrix1"/>
    <dgm:cxn modelId="{E560B11C-E912-4905-A3FB-11AA6DA50705}" type="presParOf" srcId="{C1AA54EE-38AA-448B-9032-D55B34B12853}" destId="{2C8D20C5-B281-4EDF-9FA2-2C09DCF32A08}" srcOrd="4" destOrd="0" presId="urn:microsoft.com/office/officeart/2005/8/layout/matrix1"/>
    <dgm:cxn modelId="{D5E65CBA-DAE3-4EEF-B0A1-2E909E948D6C}" type="presParOf" srcId="{C1AA54EE-38AA-448B-9032-D55B34B12853}" destId="{66B2DEC2-89F9-4292-AB25-F1E802C8648C}" srcOrd="5" destOrd="0" presId="urn:microsoft.com/office/officeart/2005/8/layout/matrix1"/>
    <dgm:cxn modelId="{227916FC-7E62-4F70-8DBF-A62BCB25D33B}" type="presParOf" srcId="{C1AA54EE-38AA-448B-9032-D55B34B12853}" destId="{8E89A547-5413-4BCA-8E3D-38E4F262BB84}" srcOrd="6" destOrd="0" presId="urn:microsoft.com/office/officeart/2005/8/layout/matrix1"/>
    <dgm:cxn modelId="{97FE4959-26B0-40E6-8F65-C7F0F7C5CE3D}" type="presParOf" srcId="{C1AA54EE-38AA-448B-9032-D55B34B12853}" destId="{A5FAB780-0450-44C0-A1B0-16386A9EB4CC}" srcOrd="7" destOrd="0" presId="urn:microsoft.com/office/officeart/2005/8/layout/matrix1"/>
    <dgm:cxn modelId="{B6F1FD7A-8781-4D9D-A4D8-CE8077DC4D45}" type="presParOf" srcId="{9D12D19E-8B1B-4746-B16A-0869399F04DD}" destId="{0BB67D0A-1943-407C-BB9A-E600609652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447D6-69FB-42E2-8679-00E311A20A0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00F5B50-894B-4B4D-A5E3-F5FD4ABAD714}">
      <dgm:prSet phldrT="[Text]" custT="1"/>
      <dgm:spPr/>
      <dgm:t>
        <a:bodyPr/>
        <a:lstStyle/>
        <a:p>
          <a:r>
            <a:rPr lang="en-US" sz="3600" dirty="0" smtClean="0"/>
            <a:t>The dog ate, but the cat slept.</a:t>
          </a:r>
          <a:endParaRPr lang="en-US" sz="3600" dirty="0"/>
        </a:p>
      </dgm:t>
    </dgm:pt>
    <dgm:pt modelId="{B0701F64-BAFC-4A58-B682-862089ED3CED}" type="parTrans" cxnId="{7B1D7FE6-4380-4C6A-AC68-05098FC6D750}">
      <dgm:prSet/>
      <dgm:spPr/>
      <dgm:t>
        <a:bodyPr/>
        <a:lstStyle/>
        <a:p>
          <a:endParaRPr lang="en-US"/>
        </a:p>
      </dgm:t>
    </dgm:pt>
    <dgm:pt modelId="{8C790218-A4E9-46C0-848E-57CC27BFE78B}" type="sibTrans" cxnId="{7B1D7FE6-4380-4C6A-AC68-05098FC6D750}">
      <dgm:prSet/>
      <dgm:spPr/>
      <dgm:t>
        <a:bodyPr/>
        <a:lstStyle/>
        <a:p>
          <a:endParaRPr lang="en-US"/>
        </a:p>
      </dgm:t>
    </dgm:pt>
    <dgm:pt modelId="{AEB23920-AC4A-4C5F-B2B0-386CCA27C540}">
      <dgm:prSet phldrT="[Text]" custT="1"/>
      <dgm:spPr/>
      <dgm:t>
        <a:bodyPr/>
        <a:lstStyle/>
        <a:p>
          <a:r>
            <a:rPr lang="en-US" sz="3600" dirty="0" smtClean="0"/>
            <a:t>The dog ate; the cat slept.</a:t>
          </a:r>
          <a:endParaRPr lang="en-US" sz="3600" dirty="0"/>
        </a:p>
      </dgm:t>
    </dgm:pt>
    <dgm:pt modelId="{2D747EA5-54CE-4073-AA39-364F23686E13}" type="parTrans" cxnId="{D68151D1-D698-494C-8443-CBC11D258CBA}">
      <dgm:prSet/>
      <dgm:spPr/>
      <dgm:t>
        <a:bodyPr/>
        <a:lstStyle/>
        <a:p>
          <a:endParaRPr lang="en-US"/>
        </a:p>
      </dgm:t>
    </dgm:pt>
    <dgm:pt modelId="{9BF8430D-D884-4198-B52B-80010DDED57F}" type="sibTrans" cxnId="{D68151D1-D698-494C-8443-CBC11D258CBA}">
      <dgm:prSet/>
      <dgm:spPr/>
      <dgm:t>
        <a:bodyPr/>
        <a:lstStyle/>
        <a:p>
          <a:endParaRPr lang="en-US"/>
        </a:p>
      </dgm:t>
    </dgm:pt>
    <dgm:pt modelId="{593EFBCB-7C1F-45FA-96D3-23F5F3DD2B76}">
      <dgm:prSet phldrT="[Text]" custT="1"/>
      <dgm:spPr/>
      <dgm:t>
        <a:bodyPr/>
        <a:lstStyle/>
        <a:p>
          <a:r>
            <a:rPr lang="en-US" sz="3600" dirty="0" smtClean="0"/>
            <a:t>The dog ate.  The cat slept.</a:t>
          </a:r>
          <a:endParaRPr lang="en-US" sz="3600" dirty="0"/>
        </a:p>
      </dgm:t>
    </dgm:pt>
    <dgm:pt modelId="{FE548A96-E705-447C-B2A2-3CCDC10123BB}" type="parTrans" cxnId="{35B82896-5013-4C62-90FD-22B7A083F394}">
      <dgm:prSet/>
      <dgm:spPr/>
      <dgm:t>
        <a:bodyPr/>
        <a:lstStyle/>
        <a:p>
          <a:endParaRPr lang="en-US"/>
        </a:p>
      </dgm:t>
    </dgm:pt>
    <dgm:pt modelId="{12C373C6-44F3-4E39-9E7F-9B3F7F64D67F}" type="sibTrans" cxnId="{35B82896-5013-4C62-90FD-22B7A083F394}">
      <dgm:prSet/>
      <dgm:spPr/>
      <dgm:t>
        <a:bodyPr/>
        <a:lstStyle/>
        <a:p>
          <a:endParaRPr lang="en-US"/>
        </a:p>
      </dgm:t>
    </dgm:pt>
    <dgm:pt modelId="{870483F1-E3FD-4F16-9AB2-1C067CBFE75E}">
      <dgm:prSet phldrT="[Text]" phldr="1"/>
      <dgm:spPr/>
      <dgm:t>
        <a:bodyPr/>
        <a:lstStyle/>
        <a:p>
          <a:endParaRPr lang="en-US" sz="3600"/>
        </a:p>
      </dgm:t>
    </dgm:pt>
    <dgm:pt modelId="{F6FB7ADC-33B7-49F4-8931-AC01CF774899}" type="parTrans" cxnId="{BE5B7BAA-B6FF-4866-BDF3-C3CB3D87D2E2}">
      <dgm:prSet/>
      <dgm:spPr/>
      <dgm:t>
        <a:bodyPr/>
        <a:lstStyle/>
        <a:p>
          <a:endParaRPr lang="en-US"/>
        </a:p>
      </dgm:t>
    </dgm:pt>
    <dgm:pt modelId="{D3152D8C-9E0B-442B-BFF7-99E66EBB6827}" type="sibTrans" cxnId="{BE5B7BAA-B6FF-4866-BDF3-C3CB3D87D2E2}">
      <dgm:prSet/>
      <dgm:spPr/>
      <dgm:t>
        <a:bodyPr/>
        <a:lstStyle/>
        <a:p>
          <a:endParaRPr lang="en-US"/>
        </a:p>
      </dgm:t>
    </dgm:pt>
    <dgm:pt modelId="{A70F2A9B-FE3E-4539-96C2-D4DB1F6B5873}">
      <dgm:prSet phldrT="[Text]" phldr="1"/>
      <dgm:spPr/>
      <dgm:t>
        <a:bodyPr/>
        <a:lstStyle/>
        <a:p>
          <a:endParaRPr lang="en-US" sz="3600" dirty="0"/>
        </a:p>
      </dgm:t>
    </dgm:pt>
    <dgm:pt modelId="{19FB7CFC-3FF4-4F9A-BEB2-431FB854DEF7}" type="parTrans" cxnId="{77EF0F74-0E04-4E9D-8586-5836C1B3D426}">
      <dgm:prSet/>
      <dgm:spPr/>
      <dgm:t>
        <a:bodyPr/>
        <a:lstStyle/>
        <a:p>
          <a:endParaRPr lang="en-US"/>
        </a:p>
      </dgm:t>
    </dgm:pt>
    <dgm:pt modelId="{3DB0C2CE-F70F-474F-B2E6-803F5B053D96}" type="sibTrans" cxnId="{77EF0F74-0E04-4E9D-8586-5836C1B3D426}">
      <dgm:prSet/>
      <dgm:spPr/>
      <dgm:t>
        <a:bodyPr/>
        <a:lstStyle/>
        <a:p>
          <a:endParaRPr lang="en-US"/>
        </a:p>
      </dgm:t>
    </dgm:pt>
    <dgm:pt modelId="{D0086C0F-718D-430E-8B47-1AB88DCFAA20}">
      <dgm:prSet/>
      <dgm:spPr/>
      <dgm:t>
        <a:bodyPr/>
        <a:lstStyle/>
        <a:p>
          <a:endParaRPr lang="en-US" sz="3600" dirty="0"/>
        </a:p>
      </dgm:t>
    </dgm:pt>
    <dgm:pt modelId="{E6643974-9F9E-4173-A083-7B9A60EA7E15}" type="parTrans" cxnId="{DD8FD3B7-C796-466E-A928-E6F4F9B7984E}">
      <dgm:prSet/>
      <dgm:spPr/>
      <dgm:t>
        <a:bodyPr/>
        <a:lstStyle/>
        <a:p>
          <a:endParaRPr lang="en-US"/>
        </a:p>
      </dgm:t>
    </dgm:pt>
    <dgm:pt modelId="{37E19E9F-2B2D-426A-BF61-E1ED3B71DEE0}" type="sibTrans" cxnId="{DD8FD3B7-C796-466E-A928-E6F4F9B7984E}">
      <dgm:prSet/>
      <dgm:spPr/>
      <dgm:t>
        <a:bodyPr/>
        <a:lstStyle/>
        <a:p>
          <a:endParaRPr lang="en-US"/>
        </a:p>
      </dgm:t>
    </dgm:pt>
    <dgm:pt modelId="{1C8408DF-0359-481A-9323-3F4A13B6B918}">
      <dgm:prSet custT="1"/>
      <dgm:spPr/>
      <dgm:t>
        <a:bodyPr/>
        <a:lstStyle/>
        <a:p>
          <a:r>
            <a:rPr lang="en-US" sz="3600" dirty="0" smtClean="0"/>
            <a:t>The cat slept while the dog ate.</a:t>
          </a:r>
          <a:endParaRPr lang="en-US" sz="3600" dirty="0"/>
        </a:p>
      </dgm:t>
    </dgm:pt>
    <dgm:pt modelId="{2914EEAE-D792-4E9F-9F01-582062A62E38}" type="parTrans" cxnId="{997688F6-60C7-488D-AB14-51062786011D}">
      <dgm:prSet/>
      <dgm:spPr/>
      <dgm:t>
        <a:bodyPr/>
        <a:lstStyle/>
        <a:p>
          <a:endParaRPr lang="en-US"/>
        </a:p>
      </dgm:t>
    </dgm:pt>
    <dgm:pt modelId="{343744EB-F99E-41BB-BE43-2EC68B512EAF}" type="sibTrans" cxnId="{997688F6-60C7-488D-AB14-51062786011D}">
      <dgm:prSet/>
      <dgm:spPr/>
      <dgm:t>
        <a:bodyPr/>
        <a:lstStyle/>
        <a:p>
          <a:endParaRPr lang="en-US"/>
        </a:p>
      </dgm:t>
    </dgm:pt>
    <dgm:pt modelId="{8EE7222D-006F-4700-9D70-828519A50314}">
      <dgm:prSet/>
      <dgm:spPr/>
      <dgm:t>
        <a:bodyPr/>
        <a:lstStyle/>
        <a:p>
          <a:endParaRPr lang="en-US" sz="3600" dirty="0"/>
        </a:p>
      </dgm:t>
    </dgm:pt>
    <dgm:pt modelId="{2A63F712-A03B-4EFE-A29F-4D9F5FDF1487}" type="parTrans" cxnId="{A4DB49F0-8846-4566-994A-0F6E22892BEC}">
      <dgm:prSet/>
      <dgm:spPr/>
      <dgm:t>
        <a:bodyPr/>
        <a:lstStyle/>
        <a:p>
          <a:endParaRPr lang="en-US"/>
        </a:p>
      </dgm:t>
    </dgm:pt>
    <dgm:pt modelId="{18AC7B63-5AA0-4A95-9FEE-9634541DAC65}" type="sibTrans" cxnId="{A4DB49F0-8846-4566-994A-0F6E22892BEC}">
      <dgm:prSet/>
      <dgm:spPr/>
      <dgm:t>
        <a:bodyPr/>
        <a:lstStyle/>
        <a:p>
          <a:endParaRPr lang="en-US"/>
        </a:p>
      </dgm:t>
    </dgm:pt>
    <dgm:pt modelId="{DFEB68DC-8A62-4399-8402-12B6F8C055A0}">
      <dgm:prSet custT="1"/>
      <dgm:spPr/>
      <dgm:t>
        <a:bodyPr/>
        <a:lstStyle/>
        <a:p>
          <a:r>
            <a:rPr lang="en-US" sz="3200" dirty="0" smtClean="0"/>
            <a:t>While the dog ate, the cat slept.</a:t>
          </a:r>
          <a:br>
            <a:rPr lang="en-US" sz="3200" dirty="0" smtClean="0"/>
          </a:br>
          <a:r>
            <a:rPr lang="en-US" sz="3200" dirty="0" smtClean="0"/>
            <a:t>The cat slept, although the dog ate.</a:t>
          </a:r>
          <a:endParaRPr lang="en-US" sz="3200" dirty="0"/>
        </a:p>
      </dgm:t>
    </dgm:pt>
    <dgm:pt modelId="{034F74C3-60D7-49B3-8086-0E6D9FBBAA3C}" type="parTrans" cxnId="{A348E6A2-16DA-4F05-A609-6418D418C7B9}">
      <dgm:prSet/>
      <dgm:spPr/>
      <dgm:t>
        <a:bodyPr/>
        <a:lstStyle/>
        <a:p>
          <a:endParaRPr lang="en-US"/>
        </a:p>
      </dgm:t>
    </dgm:pt>
    <dgm:pt modelId="{744A1EBD-5350-49EC-8EB3-CA607CB22DCD}" type="sibTrans" cxnId="{A348E6A2-16DA-4F05-A609-6418D418C7B9}">
      <dgm:prSet/>
      <dgm:spPr/>
      <dgm:t>
        <a:bodyPr/>
        <a:lstStyle/>
        <a:p>
          <a:endParaRPr lang="en-US"/>
        </a:p>
      </dgm:t>
    </dgm:pt>
    <dgm:pt modelId="{9D12D19E-8B1B-4746-B16A-0869399F04DD}" type="pres">
      <dgm:prSet presAssocID="{775447D6-69FB-42E2-8679-00E311A20A08}" presName="diagram" presStyleCnt="0">
        <dgm:presLayoutVars>
          <dgm:chMax val="1"/>
          <dgm:dir/>
          <dgm:animLvl val="ctr"/>
          <dgm:resizeHandles val="exact"/>
        </dgm:presLayoutVars>
      </dgm:prSet>
      <dgm:spPr/>
      <dgm:t>
        <a:bodyPr/>
        <a:lstStyle/>
        <a:p>
          <a:endParaRPr lang="en-US"/>
        </a:p>
      </dgm:t>
    </dgm:pt>
    <dgm:pt modelId="{C1AA54EE-38AA-448B-9032-D55B34B12853}" type="pres">
      <dgm:prSet presAssocID="{775447D6-69FB-42E2-8679-00E311A20A08}" presName="matrix" presStyleCnt="0"/>
      <dgm:spPr/>
    </dgm:pt>
    <dgm:pt modelId="{6E101672-14C6-4D53-A510-CB40D6162137}" type="pres">
      <dgm:prSet presAssocID="{775447D6-69FB-42E2-8679-00E311A20A08}" presName="tile1" presStyleLbl="node1" presStyleIdx="0" presStyleCnt="4" custLinFactNeighborX="-16990" custLinFactNeighborY="-10332"/>
      <dgm:spPr/>
      <dgm:t>
        <a:bodyPr/>
        <a:lstStyle/>
        <a:p>
          <a:endParaRPr lang="en-US"/>
        </a:p>
      </dgm:t>
    </dgm:pt>
    <dgm:pt modelId="{F1A6035E-A40B-4F1C-BF35-717550885C2A}" type="pres">
      <dgm:prSet presAssocID="{775447D6-69FB-42E2-8679-00E311A20A08}" presName="tile1text" presStyleLbl="node1" presStyleIdx="0" presStyleCnt="4">
        <dgm:presLayoutVars>
          <dgm:chMax val="0"/>
          <dgm:chPref val="0"/>
          <dgm:bulletEnabled val="1"/>
        </dgm:presLayoutVars>
      </dgm:prSet>
      <dgm:spPr/>
      <dgm:t>
        <a:bodyPr/>
        <a:lstStyle/>
        <a:p>
          <a:endParaRPr lang="en-US"/>
        </a:p>
      </dgm:t>
    </dgm:pt>
    <dgm:pt modelId="{43D3C4B4-9808-4F7D-BD26-B7E8F6A0249B}" type="pres">
      <dgm:prSet presAssocID="{775447D6-69FB-42E2-8679-00E311A20A08}" presName="tile2" presStyleLbl="node1" presStyleIdx="1" presStyleCnt="4" custLinFactNeighborX="-114" custLinFactNeighborY="20"/>
      <dgm:spPr/>
      <dgm:t>
        <a:bodyPr/>
        <a:lstStyle/>
        <a:p>
          <a:endParaRPr lang="en-US"/>
        </a:p>
      </dgm:t>
    </dgm:pt>
    <dgm:pt modelId="{CD22B733-D742-4688-929E-90B326346735}" type="pres">
      <dgm:prSet presAssocID="{775447D6-69FB-42E2-8679-00E311A20A08}" presName="tile2text" presStyleLbl="node1" presStyleIdx="1" presStyleCnt="4">
        <dgm:presLayoutVars>
          <dgm:chMax val="0"/>
          <dgm:chPref val="0"/>
          <dgm:bulletEnabled val="1"/>
        </dgm:presLayoutVars>
      </dgm:prSet>
      <dgm:spPr/>
      <dgm:t>
        <a:bodyPr/>
        <a:lstStyle/>
        <a:p>
          <a:endParaRPr lang="en-US"/>
        </a:p>
      </dgm:t>
    </dgm:pt>
    <dgm:pt modelId="{2C8D20C5-B281-4EDF-9FA2-2C09DCF32A08}" type="pres">
      <dgm:prSet presAssocID="{775447D6-69FB-42E2-8679-00E311A20A08}" presName="tile3" presStyleLbl="node1" presStyleIdx="2" presStyleCnt="4"/>
      <dgm:spPr/>
      <dgm:t>
        <a:bodyPr/>
        <a:lstStyle/>
        <a:p>
          <a:endParaRPr lang="en-US"/>
        </a:p>
      </dgm:t>
    </dgm:pt>
    <dgm:pt modelId="{66B2DEC2-89F9-4292-AB25-F1E802C8648C}" type="pres">
      <dgm:prSet presAssocID="{775447D6-69FB-42E2-8679-00E311A20A08}" presName="tile3text" presStyleLbl="node1" presStyleIdx="2" presStyleCnt="4">
        <dgm:presLayoutVars>
          <dgm:chMax val="0"/>
          <dgm:chPref val="0"/>
          <dgm:bulletEnabled val="1"/>
        </dgm:presLayoutVars>
      </dgm:prSet>
      <dgm:spPr/>
      <dgm:t>
        <a:bodyPr/>
        <a:lstStyle/>
        <a:p>
          <a:endParaRPr lang="en-US"/>
        </a:p>
      </dgm:t>
    </dgm:pt>
    <dgm:pt modelId="{8E89A547-5413-4BCA-8E3D-38E4F262BB84}" type="pres">
      <dgm:prSet presAssocID="{775447D6-69FB-42E2-8679-00E311A20A08}" presName="tile4" presStyleLbl="node1" presStyleIdx="3" presStyleCnt="4"/>
      <dgm:spPr/>
      <dgm:t>
        <a:bodyPr/>
        <a:lstStyle/>
        <a:p>
          <a:endParaRPr lang="en-US"/>
        </a:p>
      </dgm:t>
    </dgm:pt>
    <dgm:pt modelId="{A5FAB780-0450-44C0-A1B0-16386A9EB4CC}" type="pres">
      <dgm:prSet presAssocID="{775447D6-69FB-42E2-8679-00E311A20A08}" presName="tile4text" presStyleLbl="node1" presStyleIdx="3" presStyleCnt="4">
        <dgm:presLayoutVars>
          <dgm:chMax val="0"/>
          <dgm:chPref val="0"/>
          <dgm:bulletEnabled val="1"/>
        </dgm:presLayoutVars>
      </dgm:prSet>
      <dgm:spPr/>
      <dgm:t>
        <a:bodyPr/>
        <a:lstStyle/>
        <a:p>
          <a:endParaRPr lang="en-US"/>
        </a:p>
      </dgm:t>
    </dgm:pt>
    <dgm:pt modelId="{0BB67D0A-1943-407C-BB9A-E60060965270}" type="pres">
      <dgm:prSet presAssocID="{775447D6-69FB-42E2-8679-00E311A20A08}" presName="centerTile" presStyleLbl="fgShp" presStyleIdx="0" presStyleCnt="1" custScaleX="235459" custScaleY="116871">
        <dgm:presLayoutVars>
          <dgm:chMax val="0"/>
          <dgm:chPref val="0"/>
        </dgm:presLayoutVars>
      </dgm:prSet>
      <dgm:spPr/>
      <dgm:t>
        <a:bodyPr/>
        <a:lstStyle/>
        <a:p>
          <a:endParaRPr lang="en-US"/>
        </a:p>
      </dgm:t>
    </dgm:pt>
  </dgm:ptLst>
  <dgm:cxnLst>
    <dgm:cxn modelId="{A4DB49F0-8846-4566-994A-0F6E22892BEC}" srcId="{700F5B50-894B-4B4D-A5E3-F5FD4ABAD714}" destId="{8EE7222D-006F-4700-9D70-828519A50314}" srcOrd="4" destOrd="0" parTransId="{2A63F712-A03B-4EFE-A29F-4D9F5FDF1487}" sibTransId="{18AC7B63-5AA0-4A95-9FEE-9634541DAC65}"/>
    <dgm:cxn modelId="{77EF0F74-0E04-4E9D-8586-5836C1B3D426}" srcId="{700F5B50-894B-4B4D-A5E3-F5FD4ABAD714}" destId="{A70F2A9B-FE3E-4539-96C2-D4DB1F6B5873}" srcOrd="7" destOrd="0" parTransId="{19FB7CFC-3FF4-4F9A-BEB2-431FB854DEF7}" sibTransId="{3DB0C2CE-F70F-474F-B2E6-803F5B053D96}"/>
    <dgm:cxn modelId="{8D81C2E8-65F9-46AF-BC12-8C8B9948B2E2}" type="presOf" srcId="{775447D6-69FB-42E2-8679-00E311A20A08}" destId="{9D12D19E-8B1B-4746-B16A-0869399F04DD}" srcOrd="0" destOrd="0" presId="urn:microsoft.com/office/officeart/2005/8/layout/matrix1"/>
    <dgm:cxn modelId="{7C164CFA-772C-42C7-8A94-2789753F772E}" type="presOf" srcId="{DFEB68DC-8A62-4399-8402-12B6F8C055A0}" destId="{66B2DEC2-89F9-4292-AB25-F1E802C8648C}" srcOrd="1" destOrd="0" presId="urn:microsoft.com/office/officeart/2005/8/layout/matrix1"/>
    <dgm:cxn modelId="{7B1D7FE6-4380-4C6A-AC68-05098FC6D750}" srcId="{775447D6-69FB-42E2-8679-00E311A20A08}" destId="{700F5B50-894B-4B4D-A5E3-F5FD4ABAD714}" srcOrd="0" destOrd="0" parTransId="{B0701F64-BAFC-4A58-B682-862089ED3CED}" sibTransId="{8C790218-A4E9-46C0-848E-57CC27BFE78B}"/>
    <dgm:cxn modelId="{D68151D1-D698-494C-8443-CBC11D258CBA}" srcId="{700F5B50-894B-4B4D-A5E3-F5FD4ABAD714}" destId="{AEB23920-AC4A-4C5F-B2B0-386CCA27C540}" srcOrd="0" destOrd="0" parTransId="{2D747EA5-54CE-4073-AA39-364F23686E13}" sibTransId="{9BF8430D-D884-4198-B52B-80010DDED57F}"/>
    <dgm:cxn modelId="{634570ED-BD94-4378-B598-CF5F75FFEF13}" type="presOf" srcId="{DFEB68DC-8A62-4399-8402-12B6F8C055A0}" destId="{2C8D20C5-B281-4EDF-9FA2-2C09DCF32A08}" srcOrd="0" destOrd="0" presId="urn:microsoft.com/office/officeart/2005/8/layout/matrix1"/>
    <dgm:cxn modelId="{BE5B7BAA-B6FF-4866-BDF3-C3CB3D87D2E2}" srcId="{700F5B50-894B-4B4D-A5E3-F5FD4ABAD714}" destId="{870483F1-E3FD-4F16-9AB2-1C067CBFE75E}" srcOrd="6" destOrd="0" parTransId="{F6FB7ADC-33B7-49F4-8931-AC01CF774899}" sibTransId="{D3152D8C-9E0B-442B-BFF7-99E66EBB6827}"/>
    <dgm:cxn modelId="{4070A6C4-90A9-4109-8E0A-D8A9EE2A35E7}" type="presOf" srcId="{AEB23920-AC4A-4C5F-B2B0-386CCA27C540}" destId="{F1A6035E-A40B-4F1C-BF35-717550885C2A}" srcOrd="1" destOrd="0" presId="urn:microsoft.com/office/officeart/2005/8/layout/matrix1"/>
    <dgm:cxn modelId="{1A528478-167A-46D0-A719-6E321BFA35A8}" type="presOf" srcId="{700F5B50-894B-4B4D-A5E3-F5FD4ABAD714}" destId="{0BB67D0A-1943-407C-BB9A-E60060965270}" srcOrd="0" destOrd="0" presId="urn:microsoft.com/office/officeart/2005/8/layout/matrix1"/>
    <dgm:cxn modelId="{A348E6A2-16DA-4F05-A609-6418D418C7B9}" srcId="{700F5B50-894B-4B4D-A5E3-F5FD4ABAD714}" destId="{DFEB68DC-8A62-4399-8402-12B6F8C055A0}" srcOrd="2" destOrd="0" parTransId="{034F74C3-60D7-49B3-8086-0E6D9FBBAA3C}" sibTransId="{744A1EBD-5350-49EC-8EB3-CA607CB22DCD}"/>
    <dgm:cxn modelId="{9CADA788-AA6D-4449-BD81-BB891EA8F43F}" type="presOf" srcId="{593EFBCB-7C1F-45FA-96D3-23F5F3DD2B76}" destId="{43D3C4B4-9808-4F7D-BD26-B7E8F6A0249B}" srcOrd="0" destOrd="0" presId="urn:microsoft.com/office/officeart/2005/8/layout/matrix1"/>
    <dgm:cxn modelId="{3DDD46F2-A067-435F-9131-A6672738EAD1}" type="presOf" srcId="{AEB23920-AC4A-4C5F-B2B0-386CCA27C540}" destId="{6E101672-14C6-4D53-A510-CB40D6162137}" srcOrd="0" destOrd="0" presId="urn:microsoft.com/office/officeart/2005/8/layout/matrix1"/>
    <dgm:cxn modelId="{DD8FD3B7-C796-466E-A928-E6F4F9B7984E}" srcId="{700F5B50-894B-4B4D-A5E3-F5FD4ABAD714}" destId="{D0086C0F-718D-430E-8B47-1AB88DCFAA20}" srcOrd="5" destOrd="0" parTransId="{E6643974-9F9E-4173-A083-7B9A60EA7E15}" sibTransId="{37E19E9F-2B2D-426A-BF61-E1ED3B71DEE0}"/>
    <dgm:cxn modelId="{3835D181-743E-4BDD-931F-D84786067607}" type="presOf" srcId="{1C8408DF-0359-481A-9323-3F4A13B6B918}" destId="{A5FAB780-0450-44C0-A1B0-16386A9EB4CC}" srcOrd="1" destOrd="0" presId="urn:microsoft.com/office/officeart/2005/8/layout/matrix1"/>
    <dgm:cxn modelId="{AB3E2D55-1AD8-43C2-BEA5-34DF0AE2C701}" type="presOf" srcId="{1C8408DF-0359-481A-9323-3F4A13B6B918}" destId="{8E89A547-5413-4BCA-8E3D-38E4F262BB84}" srcOrd="0" destOrd="0" presId="urn:microsoft.com/office/officeart/2005/8/layout/matrix1"/>
    <dgm:cxn modelId="{35B82896-5013-4C62-90FD-22B7A083F394}" srcId="{700F5B50-894B-4B4D-A5E3-F5FD4ABAD714}" destId="{593EFBCB-7C1F-45FA-96D3-23F5F3DD2B76}" srcOrd="1" destOrd="0" parTransId="{FE548A96-E705-447C-B2A2-3CCDC10123BB}" sibTransId="{12C373C6-44F3-4E39-9E7F-9B3F7F64D67F}"/>
    <dgm:cxn modelId="{997688F6-60C7-488D-AB14-51062786011D}" srcId="{700F5B50-894B-4B4D-A5E3-F5FD4ABAD714}" destId="{1C8408DF-0359-481A-9323-3F4A13B6B918}" srcOrd="3" destOrd="0" parTransId="{2914EEAE-D792-4E9F-9F01-582062A62E38}" sibTransId="{343744EB-F99E-41BB-BE43-2EC68B512EAF}"/>
    <dgm:cxn modelId="{0097350E-3E3D-4680-A4D7-148E73C8EDBD}" type="presOf" srcId="{593EFBCB-7C1F-45FA-96D3-23F5F3DD2B76}" destId="{CD22B733-D742-4688-929E-90B326346735}" srcOrd="1" destOrd="0" presId="urn:microsoft.com/office/officeart/2005/8/layout/matrix1"/>
    <dgm:cxn modelId="{BDA768B6-B243-44E1-B275-1F9073E78305}" type="presParOf" srcId="{9D12D19E-8B1B-4746-B16A-0869399F04DD}" destId="{C1AA54EE-38AA-448B-9032-D55B34B12853}" srcOrd="0" destOrd="0" presId="urn:microsoft.com/office/officeart/2005/8/layout/matrix1"/>
    <dgm:cxn modelId="{C7C99D5A-4AFF-4F35-97C8-A62D6C3AD5C4}" type="presParOf" srcId="{C1AA54EE-38AA-448B-9032-D55B34B12853}" destId="{6E101672-14C6-4D53-A510-CB40D6162137}" srcOrd="0" destOrd="0" presId="urn:microsoft.com/office/officeart/2005/8/layout/matrix1"/>
    <dgm:cxn modelId="{65AC7479-D6C8-47F3-8D4D-C3E8547FD32F}" type="presParOf" srcId="{C1AA54EE-38AA-448B-9032-D55B34B12853}" destId="{F1A6035E-A40B-4F1C-BF35-717550885C2A}" srcOrd="1" destOrd="0" presId="urn:microsoft.com/office/officeart/2005/8/layout/matrix1"/>
    <dgm:cxn modelId="{28080182-2C39-492F-8F5A-CA5F120CE945}" type="presParOf" srcId="{C1AA54EE-38AA-448B-9032-D55B34B12853}" destId="{43D3C4B4-9808-4F7D-BD26-B7E8F6A0249B}" srcOrd="2" destOrd="0" presId="urn:microsoft.com/office/officeart/2005/8/layout/matrix1"/>
    <dgm:cxn modelId="{FE4F0233-0C32-4E6D-8F36-937A9684FBE3}" type="presParOf" srcId="{C1AA54EE-38AA-448B-9032-D55B34B12853}" destId="{CD22B733-D742-4688-929E-90B326346735}" srcOrd="3" destOrd="0" presId="urn:microsoft.com/office/officeart/2005/8/layout/matrix1"/>
    <dgm:cxn modelId="{A805A391-4071-4F02-9AEA-2C6E9DDFF0AD}" type="presParOf" srcId="{C1AA54EE-38AA-448B-9032-D55B34B12853}" destId="{2C8D20C5-B281-4EDF-9FA2-2C09DCF32A08}" srcOrd="4" destOrd="0" presId="urn:microsoft.com/office/officeart/2005/8/layout/matrix1"/>
    <dgm:cxn modelId="{1F3469A8-5C11-4DDD-9E48-F5218747337E}" type="presParOf" srcId="{C1AA54EE-38AA-448B-9032-D55B34B12853}" destId="{66B2DEC2-89F9-4292-AB25-F1E802C8648C}" srcOrd="5" destOrd="0" presId="urn:microsoft.com/office/officeart/2005/8/layout/matrix1"/>
    <dgm:cxn modelId="{FE006349-EC7F-4BA0-84F1-E699CA461A98}" type="presParOf" srcId="{C1AA54EE-38AA-448B-9032-D55B34B12853}" destId="{8E89A547-5413-4BCA-8E3D-38E4F262BB84}" srcOrd="6" destOrd="0" presId="urn:microsoft.com/office/officeart/2005/8/layout/matrix1"/>
    <dgm:cxn modelId="{F92FCB96-8871-4EAA-9179-C7A5F037771D}" type="presParOf" srcId="{C1AA54EE-38AA-448B-9032-D55B34B12853}" destId="{A5FAB780-0450-44C0-A1B0-16386A9EB4CC}" srcOrd="7" destOrd="0" presId="urn:microsoft.com/office/officeart/2005/8/layout/matrix1"/>
    <dgm:cxn modelId="{6783D0BF-A5A0-4AD0-B41E-D91D90C12BF2}" type="presParOf" srcId="{9D12D19E-8B1B-4746-B16A-0869399F04DD}" destId="{0BB67D0A-1943-407C-BB9A-E600609652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447D6-69FB-42E2-8679-00E311A20A0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00F5B50-894B-4B4D-A5E3-F5FD4ABAD714}">
      <dgm:prSet phldrT="[Text]" custT="1"/>
      <dgm:spPr/>
      <dgm:t>
        <a:bodyPr/>
        <a:lstStyle/>
        <a:p>
          <a:r>
            <a:rPr lang="en-US" sz="4800" dirty="0" smtClean="0"/>
            <a:t>S, CONJUNCTION DC</a:t>
          </a:r>
        </a:p>
        <a:p>
          <a:r>
            <a:rPr lang="en-US" sz="4800" dirty="0" smtClean="0"/>
            <a:t>S CONJUNCTION S</a:t>
          </a:r>
          <a:endParaRPr lang="en-US" sz="4800" dirty="0"/>
        </a:p>
      </dgm:t>
    </dgm:pt>
    <dgm:pt modelId="{B0701F64-BAFC-4A58-B682-862089ED3CED}" type="parTrans" cxnId="{7B1D7FE6-4380-4C6A-AC68-05098FC6D750}">
      <dgm:prSet/>
      <dgm:spPr/>
      <dgm:t>
        <a:bodyPr/>
        <a:lstStyle/>
        <a:p>
          <a:endParaRPr lang="en-US"/>
        </a:p>
      </dgm:t>
    </dgm:pt>
    <dgm:pt modelId="{8C790218-A4E9-46C0-848E-57CC27BFE78B}" type="sibTrans" cxnId="{7B1D7FE6-4380-4C6A-AC68-05098FC6D750}">
      <dgm:prSet/>
      <dgm:spPr/>
      <dgm:t>
        <a:bodyPr/>
        <a:lstStyle/>
        <a:p>
          <a:endParaRPr lang="en-US"/>
        </a:p>
      </dgm:t>
    </dgm:pt>
    <dgm:pt modelId="{AEB23920-AC4A-4C5F-B2B0-386CCA27C540}">
      <dgm:prSet phldrT="[Text]" custT="1"/>
      <dgm:spPr/>
      <dgm:t>
        <a:bodyPr/>
        <a:lstStyle/>
        <a:p>
          <a:r>
            <a:rPr lang="en-US" sz="8000" dirty="0" smtClean="0"/>
            <a:t>S,S</a:t>
          </a:r>
          <a:endParaRPr lang="en-US" sz="8000" dirty="0"/>
        </a:p>
      </dgm:t>
    </dgm:pt>
    <dgm:pt modelId="{2D747EA5-54CE-4073-AA39-364F23686E13}" type="parTrans" cxnId="{D68151D1-D698-494C-8443-CBC11D258CBA}">
      <dgm:prSet/>
      <dgm:spPr/>
      <dgm:t>
        <a:bodyPr/>
        <a:lstStyle/>
        <a:p>
          <a:endParaRPr lang="en-US"/>
        </a:p>
      </dgm:t>
    </dgm:pt>
    <dgm:pt modelId="{9BF8430D-D884-4198-B52B-80010DDED57F}" type="sibTrans" cxnId="{D68151D1-D698-494C-8443-CBC11D258CBA}">
      <dgm:prSet/>
      <dgm:spPr/>
      <dgm:t>
        <a:bodyPr/>
        <a:lstStyle/>
        <a:p>
          <a:endParaRPr lang="en-US"/>
        </a:p>
      </dgm:t>
    </dgm:pt>
    <dgm:pt modelId="{870483F1-E3FD-4F16-9AB2-1C067CBFE75E}">
      <dgm:prSet phldrT="[Text]" phldr="1"/>
      <dgm:spPr/>
      <dgm:t>
        <a:bodyPr/>
        <a:lstStyle/>
        <a:p>
          <a:endParaRPr lang="en-US"/>
        </a:p>
      </dgm:t>
    </dgm:pt>
    <dgm:pt modelId="{F6FB7ADC-33B7-49F4-8931-AC01CF774899}" type="parTrans" cxnId="{BE5B7BAA-B6FF-4866-BDF3-C3CB3D87D2E2}">
      <dgm:prSet/>
      <dgm:spPr/>
      <dgm:t>
        <a:bodyPr/>
        <a:lstStyle/>
        <a:p>
          <a:endParaRPr lang="en-US"/>
        </a:p>
      </dgm:t>
    </dgm:pt>
    <dgm:pt modelId="{D3152D8C-9E0B-442B-BFF7-99E66EBB6827}" type="sibTrans" cxnId="{BE5B7BAA-B6FF-4866-BDF3-C3CB3D87D2E2}">
      <dgm:prSet/>
      <dgm:spPr/>
      <dgm:t>
        <a:bodyPr/>
        <a:lstStyle/>
        <a:p>
          <a:endParaRPr lang="en-US"/>
        </a:p>
      </dgm:t>
    </dgm:pt>
    <dgm:pt modelId="{A70F2A9B-FE3E-4539-96C2-D4DB1F6B5873}">
      <dgm:prSet phldrT="[Text]" phldr="1"/>
      <dgm:spPr/>
      <dgm:t>
        <a:bodyPr/>
        <a:lstStyle/>
        <a:p>
          <a:endParaRPr lang="en-US"/>
        </a:p>
      </dgm:t>
    </dgm:pt>
    <dgm:pt modelId="{19FB7CFC-3FF4-4F9A-BEB2-431FB854DEF7}" type="parTrans" cxnId="{77EF0F74-0E04-4E9D-8586-5836C1B3D426}">
      <dgm:prSet/>
      <dgm:spPr/>
      <dgm:t>
        <a:bodyPr/>
        <a:lstStyle/>
        <a:p>
          <a:endParaRPr lang="en-US"/>
        </a:p>
      </dgm:t>
    </dgm:pt>
    <dgm:pt modelId="{3DB0C2CE-F70F-474F-B2E6-803F5B053D96}" type="sibTrans" cxnId="{77EF0F74-0E04-4E9D-8586-5836C1B3D426}">
      <dgm:prSet/>
      <dgm:spPr/>
      <dgm:t>
        <a:bodyPr/>
        <a:lstStyle/>
        <a:p>
          <a:endParaRPr lang="en-US"/>
        </a:p>
      </dgm:t>
    </dgm:pt>
    <dgm:pt modelId="{D0086C0F-718D-430E-8B47-1AB88DCFAA20}">
      <dgm:prSet/>
      <dgm:spPr/>
      <dgm:t>
        <a:bodyPr/>
        <a:lstStyle/>
        <a:p>
          <a:endParaRPr lang="en-US" dirty="0"/>
        </a:p>
      </dgm:t>
    </dgm:pt>
    <dgm:pt modelId="{E6643974-9F9E-4173-A083-7B9A60EA7E15}" type="parTrans" cxnId="{DD8FD3B7-C796-466E-A928-E6F4F9B7984E}">
      <dgm:prSet/>
      <dgm:spPr/>
      <dgm:t>
        <a:bodyPr/>
        <a:lstStyle/>
        <a:p>
          <a:endParaRPr lang="en-US"/>
        </a:p>
      </dgm:t>
    </dgm:pt>
    <dgm:pt modelId="{37E19E9F-2B2D-426A-BF61-E1ED3B71DEE0}" type="sibTrans" cxnId="{DD8FD3B7-C796-466E-A928-E6F4F9B7984E}">
      <dgm:prSet/>
      <dgm:spPr/>
      <dgm:t>
        <a:bodyPr/>
        <a:lstStyle/>
        <a:p>
          <a:endParaRPr lang="en-US"/>
        </a:p>
      </dgm:t>
    </dgm:pt>
    <dgm:pt modelId="{1C8408DF-0359-481A-9323-3F4A13B6B918}">
      <dgm:prSet custT="1"/>
      <dgm:spPr/>
      <dgm:t>
        <a:bodyPr/>
        <a:lstStyle/>
        <a:p>
          <a:endParaRPr lang="en-US"/>
        </a:p>
      </dgm:t>
    </dgm:pt>
    <dgm:pt modelId="{2914EEAE-D792-4E9F-9F01-582062A62E38}" type="parTrans" cxnId="{997688F6-60C7-488D-AB14-51062786011D}">
      <dgm:prSet/>
      <dgm:spPr/>
      <dgm:t>
        <a:bodyPr/>
        <a:lstStyle/>
        <a:p>
          <a:endParaRPr lang="en-US"/>
        </a:p>
      </dgm:t>
    </dgm:pt>
    <dgm:pt modelId="{343744EB-F99E-41BB-BE43-2EC68B512EAF}" type="sibTrans" cxnId="{997688F6-60C7-488D-AB14-51062786011D}">
      <dgm:prSet/>
      <dgm:spPr/>
      <dgm:t>
        <a:bodyPr/>
        <a:lstStyle/>
        <a:p>
          <a:endParaRPr lang="en-US"/>
        </a:p>
      </dgm:t>
    </dgm:pt>
    <dgm:pt modelId="{8EE7222D-006F-4700-9D70-828519A50314}">
      <dgm:prSet/>
      <dgm:spPr/>
      <dgm:t>
        <a:bodyPr/>
        <a:lstStyle/>
        <a:p>
          <a:endParaRPr lang="en-US" dirty="0"/>
        </a:p>
      </dgm:t>
    </dgm:pt>
    <dgm:pt modelId="{2A63F712-A03B-4EFE-A29F-4D9F5FDF1487}" type="parTrans" cxnId="{A4DB49F0-8846-4566-994A-0F6E22892BEC}">
      <dgm:prSet/>
      <dgm:spPr/>
      <dgm:t>
        <a:bodyPr/>
        <a:lstStyle/>
        <a:p>
          <a:endParaRPr lang="en-US"/>
        </a:p>
      </dgm:t>
    </dgm:pt>
    <dgm:pt modelId="{18AC7B63-5AA0-4A95-9FEE-9634541DAC65}" type="sibTrans" cxnId="{A4DB49F0-8846-4566-994A-0F6E22892BEC}">
      <dgm:prSet/>
      <dgm:spPr/>
      <dgm:t>
        <a:bodyPr/>
        <a:lstStyle/>
        <a:p>
          <a:endParaRPr lang="en-US"/>
        </a:p>
      </dgm:t>
    </dgm:pt>
    <dgm:pt modelId="{DFEB68DC-8A62-4399-8402-12B6F8C055A0}">
      <dgm:prSet custT="1"/>
      <dgm:spPr/>
      <dgm:t>
        <a:bodyPr/>
        <a:lstStyle/>
        <a:p>
          <a:r>
            <a:rPr lang="en-US" sz="8000" dirty="0" smtClean="0"/>
            <a:t>DC</a:t>
          </a:r>
          <a:endParaRPr lang="en-US" sz="8000" dirty="0"/>
        </a:p>
      </dgm:t>
    </dgm:pt>
    <dgm:pt modelId="{034F74C3-60D7-49B3-8086-0E6D9FBBAA3C}" type="parTrans" cxnId="{A348E6A2-16DA-4F05-A609-6418D418C7B9}">
      <dgm:prSet/>
      <dgm:spPr/>
      <dgm:t>
        <a:bodyPr/>
        <a:lstStyle/>
        <a:p>
          <a:endParaRPr lang="en-US"/>
        </a:p>
      </dgm:t>
    </dgm:pt>
    <dgm:pt modelId="{744A1EBD-5350-49EC-8EB3-CA607CB22DCD}" type="sibTrans" cxnId="{A348E6A2-16DA-4F05-A609-6418D418C7B9}">
      <dgm:prSet/>
      <dgm:spPr/>
      <dgm:t>
        <a:bodyPr/>
        <a:lstStyle/>
        <a:p>
          <a:endParaRPr lang="en-US"/>
        </a:p>
      </dgm:t>
    </dgm:pt>
    <dgm:pt modelId="{56D7843F-5FBF-4F97-B262-F310BD7B6BD9}">
      <dgm:prSet phldrT="[Text]" custT="1"/>
      <dgm:spPr/>
      <dgm:t>
        <a:bodyPr/>
        <a:lstStyle/>
        <a:p>
          <a:r>
            <a:rPr lang="en-US" sz="6600" dirty="0" smtClean="0"/>
            <a:t>DC S</a:t>
          </a:r>
          <a:br>
            <a:rPr lang="en-US" sz="6600" dirty="0" smtClean="0"/>
          </a:br>
          <a:r>
            <a:rPr lang="en-US" sz="6600" dirty="0" err="1" smtClean="0"/>
            <a:t>S</a:t>
          </a:r>
          <a:r>
            <a:rPr lang="en-US" sz="6600" dirty="0" smtClean="0"/>
            <a:t> DC</a:t>
          </a:r>
          <a:endParaRPr lang="en-US" sz="6600" dirty="0"/>
        </a:p>
      </dgm:t>
    </dgm:pt>
    <dgm:pt modelId="{0CEE1162-ABF9-470A-AC00-8DD91DE95AD4}" type="parTrans" cxnId="{009FE808-7D03-428D-A7AF-F9E10E539911}">
      <dgm:prSet/>
      <dgm:spPr/>
      <dgm:t>
        <a:bodyPr/>
        <a:lstStyle/>
        <a:p>
          <a:endParaRPr lang="en-US"/>
        </a:p>
      </dgm:t>
    </dgm:pt>
    <dgm:pt modelId="{0C60A484-80D9-420C-A508-00F8B4A3EC09}" type="sibTrans" cxnId="{009FE808-7D03-428D-A7AF-F9E10E539911}">
      <dgm:prSet/>
      <dgm:spPr/>
      <dgm:t>
        <a:bodyPr/>
        <a:lstStyle/>
        <a:p>
          <a:endParaRPr lang="en-US"/>
        </a:p>
      </dgm:t>
    </dgm:pt>
    <dgm:pt modelId="{E5FA17EF-5F37-4701-8261-FC7171D2B1B4}">
      <dgm:prSet phldrT="[Text]" custT="1"/>
      <dgm:spPr/>
      <dgm:t>
        <a:bodyPr/>
        <a:lstStyle/>
        <a:p>
          <a:r>
            <a:rPr lang="en-US" sz="8000" dirty="0" smtClean="0"/>
            <a:t>S </a:t>
          </a:r>
          <a:r>
            <a:rPr lang="en-US" sz="8000" dirty="0" err="1" smtClean="0"/>
            <a:t>S</a:t>
          </a:r>
          <a:endParaRPr lang="en-US" sz="8000" dirty="0"/>
        </a:p>
      </dgm:t>
    </dgm:pt>
    <dgm:pt modelId="{C6EA8042-4AC4-4E60-95FD-2714A42B0133}" type="parTrans" cxnId="{AFC71E5E-D1BB-49EE-A732-FB9CD9DB7385}">
      <dgm:prSet/>
      <dgm:spPr/>
      <dgm:t>
        <a:bodyPr/>
        <a:lstStyle/>
        <a:p>
          <a:endParaRPr lang="en-US"/>
        </a:p>
      </dgm:t>
    </dgm:pt>
    <dgm:pt modelId="{0A4A531A-AE8F-465F-86E4-BC47A4490878}" type="sibTrans" cxnId="{AFC71E5E-D1BB-49EE-A732-FB9CD9DB7385}">
      <dgm:prSet/>
      <dgm:spPr/>
      <dgm:t>
        <a:bodyPr/>
        <a:lstStyle/>
        <a:p>
          <a:endParaRPr lang="en-US"/>
        </a:p>
      </dgm:t>
    </dgm:pt>
    <dgm:pt modelId="{9D12D19E-8B1B-4746-B16A-0869399F04DD}" type="pres">
      <dgm:prSet presAssocID="{775447D6-69FB-42E2-8679-00E311A20A08}" presName="diagram" presStyleCnt="0">
        <dgm:presLayoutVars>
          <dgm:chMax val="1"/>
          <dgm:dir/>
          <dgm:animLvl val="ctr"/>
          <dgm:resizeHandles val="exact"/>
        </dgm:presLayoutVars>
      </dgm:prSet>
      <dgm:spPr/>
      <dgm:t>
        <a:bodyPr/>
        <a:lstStyle/>
        <a:p>
          <a:endParaRPr lang="en-US"/>
        </a:p>
      </dgm:t>
    </dgm:pt>
    <dgm:pt modelId="{C1AA54EE-38AA-448B-9032-D55B34B12853}" type="pres">
      <dgm:prSet presAssocID="{775447D6-69FB-42E2-8679-00E311A20A08}" presName="matrix" presStyleCnt="0"/>
      <dgm:spPr/>
    </dgm:pt>
    <dgm:pt modelId="{6E101672-14C6-4D53-A510-CB40D6162137}" type="pres">
      <dgm:prSet presAssocID="{775447D6-69FB-42E2-8679-00E311A20A08}" presName="tile1" presStyleLbl="node1" presStyleIdx="0" presStyleCnt="4" custLinFactNeighborX="-16990" custLinFactNeighborY="-10332"/>
      <dgm:spPr/>
      <dgm:t>
        <a:bodyPr/>
        <a:lstStyle/>
        <a:p>
          <a:endParaRPr lang="en-US"/>
        </a:p>
      </dgm:t>
    </dgm:pt>
    <dgm:pt modelId="{F1A6035E-A40B-4F1C-BF35-717550885C2A}" type="pres">
      <dgm:prSet presAssocID="{775447D6-69FB-42E2-8679-00E311A20A08}" presName="tile1text" presStyleLbl="node1" presStyleIdx="0" presStyleCnt="4">
        <dgm:presLayoutVars>
          <dgm:chMax val="0"/>
          <dgm:chPref val="0"/>
          <dgm:bulletEnabled val="1"/>
        </dgm:presLayoutVars>
      </dgm:prSet>
      <dgm:spPr/>
      <dgm:t>
        <a:bodyPr/>
        <a:lstStyle/>
        <a:p>
          <a:endParaRPr lang="en-US"/>
        </a:p>
      </dgm:t>
    </dgm:pt>
    <dgm:pt modelId="{43D3C4B4-9808-4F7D-BD26-B7E8F6A0249B}" type="pres">
      <dgm:prSet presAssocID="{775447D6-69FB-42E2-8679-00E311A20A08}" presName="tile2" presStyleLbl="node1" presStyleIdx="1" presStyleCnt="4"/>
      <dgm:spPr/>
      <dgm:t>
        <a:bodyPr/>
        <a:lstStyle/>
        <a:p>
          <a:endParaRPr lang="en-US"/>
        </a:p>
      </dgm:t>
    </dgm:pt>
    <dgm:pt modelId="{CD22B733-D742-4688-929E-90B326346735}" type="pres">
      <dgm:prSet presAssocID="{775447D6-69FB-42E2-8679-00E311A20A08}" presName="tile2text" presStyleLbl="node1" presStyleIdx="1" presStyleCnt="4">
        <dgm:presLayoutVars>
          <dgm:chMax val="0"/>
          <dgm:chPref val="0"/>
          <dgm:bulletEnabled val="1"/>
        </dgm:presLayoutVars>
      </dgm:prSet>
      <dgm:spPr/>
      <dgm:t>
        <a:bodyPr/>
        <a:lstStyle/>
        <a:p>
          <a:endParaRPr lang="en-US"/>
        </a:p>
      </dgm:t>
    </dgm:pt>
    <dgm:pt modelId="{2C8D20C5-B281-4EDF-9FA2-2C09DCF32A08}" type="pres">
      <dgm:prSet presAssocID="{775447D6-69FB-42E2-8679-00E311A20A08}" presName="tile3" presStyleLbl="node1" presStyleIdx="2" presStyleCnt="4"/>
      <dgm:spPr/>
      <dgm:t>
        <a:bodyPr/>
        <a:lstStyle/>
        <a:p>
          <a:endParaRPr lang="en-US"/>
        </a:p>
      </dgm:t>
    </dgm:pt>
    <dgm:pt modelId="{66B2DEC2-89F9-4292-AB25-F1E802C8648C}" type="pres">
      <dgm:prSet presAssocID="{775447D6-69FB-42E2-8679-00E311A20A08}" presName="tile3text" presStyleLbl="node1" presStyleIdx="2" presStyleCnt="4">
        <dgm:presLayoutVars>
          <dgm:chMax val="0"/>
          <dgm:chPref val="0"/>
          <dgm:bulletEnabled val="1"/>
        </dgm:presLayoutVars>
      </dgm:prSet>
      <dgm:spPr/>
      <dgm:t>
        <a:bodyPr/>
        <a:lstStyle/>
        <a:p>
          <a:endParaRPr lang="en-US"/>
        </a:p>
      </dgm:t>
    </dgm:pt>
    <dgm:pt modelId="{8E89A547-5413-4BCA-8E3D-38E4F262BB84}" type="pres">
      <dgm:prSet presAssocID="{775447D6-69FB-42E2-8679-00E311A20A08}" presName="tile4" presStyleLbl="node1" presStyleIdx="3" presStyleCnt="4"/>
      <dgm:spPr/>
      <dgm:t>
        <a:bodyPr/>
        <a:lstStyle/>
        <a:p>
          <a:endParaRPr lang="en-US"/>
        </a:p>
      </dgm:t>
    </dgm:pt>
    <dgm:pt modelId="{A5FAB780-0450-44C0-A1B0-16386A9EB4CC}" type="pres">
      <dgm:prSet presAssocID="{775447D6-69FB-42E2-8679-00E311A20A08}" presName="tile4text" presStyleLbl="node1" presStyleIdx="3" presStyleCnt="4">
        <dgm:presLayoutVars>
          <dgm:chMax val="0"/>
          <dgm:chPref val="0"/>
          <dgm:bulletEnabled val="1"/>
        </dgm:presLayoutVars>
      </dgm:prSet>
      <dgm:spPr/>
      <dgm:t>
        <a:bodyPr/>
        <a:lstStyle/>
        <a:p>
          <a:endParaRPr lang="en-US"/>
        </a:p>
      </dgm:t>
    </dgm:pt>
    <dgm:pt modelId="{0BB67D0A-1943-407C-BB9A-E60060965270}" type="pres">
      <dgm:prSet presAssocID="{775447D6-69FB-42E2-8679-00E311A20A08}" presName="centerTile" presStyleLbl="fgShp" presStyleIdx="0" presStyleCnt="1" custScaleX="235459" custScaleY="116871">
        <dgm:presLayoutVars>
          <dgm:chMax val="0"/>
          <dgm:chPref val="0"/>
        </dgm:presLayoutVars>
      </dgm:prSet>
      <dgm:spPr/>
      <dgm:t>
        <a:bodyPr/>
        <a:lstStyle/>
        <a:p>
          <a:endParaRPr lang="en-US"/>
        </a:p>
      </dgm:t>
    </dgm:pt>
  </dgm:ptLst>
  <dgm:cxnLst>
    <dgm:cxn modelId="{5C90C8AE-37B7-48BE-B3D5-5A5D86A0C783}" type="presOf" srcId="{56D7843F-5FBF-4F97-B262-F310BD7B6BD9}" destId="{66B2DEC2-89F9-4292-AB25-F1E802C8648C}" srcOrd="1" destOrd="0" presId="urn:microsoft.com/office/officeart/2005/8/layout/matrix1"/>
    <dgm:cxn modelId="{A4DB49F0-8846-4566-994A-0F6E22892BEC}" srcId="{700F5B50-894B-4B4D-A5E3-F5FD4ABAD714}" destId="{8EE7222D-006F-4700-9D70-828519A50314}" srcOrd="5" destOrd="0" parTransId="{2A63F712-A03B-4EFE-A29F-4D9F5FDF1487}" sibTransId="{18AC7B63-5AA0-4A95-9FEE-9634541DAC65}"/>
    <dgm:cxn modelId="{77EF0F74-0E04-4E9D-8586-5836C1B3D426}" srcId="{700F5B50-894B-4B4D-A5E3-F5FD4ABAD714}" destId="{A70F2A9B-FE3E-4539-96C2-D4DB1F6B5873}" srcOrd="8" destOrd="0" parTransId="{19FB7CFC-3FF4-4F9A-BEB2-431FB854DEF7}" sibTransId="{3DB0C2CE-F70F-474F-B2E6-803F5B053D96}"/>
    <dgm:cxn modelId="{23A3846F-7B45-4936-AA28-51F75D1FCE29}" type="presOf" srcId="{E5FA17EF-5F37-4701-8261-FC7171D2B1B4}" destId="{43D3C4B4-9808-4F7D-BD26-B7E8F6A0249B}" srcOrd="0" destOrd="0" presId="urn:microsoft.com/office/officeart/2005/8/layout/matrix1"/>
    <dgm:cxn modelId="{61A40E1A-527D-4A24-A6CE-A165EB8524EF}" type="presOf" srcId="{DFEB68DC-8A62-4399-8402-12B6F8C055A0}" destId="{8E89A547-5413-4BCA-8E3D-38E4F262BB84}" srcOrd="0" destOrd="0" presId="urn:microsoft.com/office/officeart/2005/8/layout/matrix1"/>
    <dgm:cxn modelId="{009FE808-7D03-428D-A7AF-F9E10E539911}" srcId="{700F5B50-894B-4B4D-A5E3-F5FD4ABAD714}" destId="{56D7843F-5FBF-4F97-B262-F310BD7B6BD9}" srcOrd="2" destOrd="0" parTransId="{0CEE1162-ABF9-470A-AC00-8DD91DE95AD4}" sibTransId="{0C60A484-80D9-420C-A508-00F8B4A3EC09}"/>
    <dgm:cxn modelId="{7B1D7FE6-4380-4C6A-AC68-05098FC6D750}" srcId="{775447D6-69FB-42E2-8679-00E311A20A08}" destId="{700F5B50-894B-4B4D-A5E3-F5FD4ABAD714}" srcOrd="0" destOrd="0" parTransId="{B0701F64-BAFC-4A58-B682-862089ED3CED}" sibTransId="{8C790218-A4E9-46C0-848E-57CC27BFE78B}"/>
    <dgm:cxn modelId="{D68151D1-D698-494C-8443-CBC11D258CBA}" srcId="{700F5B50-894B-4B4D-A5E3-F5FD4ABAD714}" destId="{AEB23920-AC4A-4C5F-B2B0-386CCA27C540}" srcOrd="0" destOrd="0" parTransId="{2D747EA5-54CE-4073-AA39-364F23686E13}" sibTransId="{9BF8430D-D884-4198-B52B-80010DDED57F}"/>
    <dgm:cxn modelId="{BE5B7BAA-B6FF-4866-BDF3-C3CB3D87D2E2}" srcId="{700F5B50-894B-4B4D-A5E3-F5FD4ABAD714}" destId="{870483F1-E3FD-4F16-9AB2-1C067CBFE75E}" srcOrd="7" destOrd="0" parTransId="{F6FB7ADC-33B7-49F4-8931-AC01CF774899}" sibTransId="{D3152D8C-9E0B-442B-BFF7-99E66EBB6827}"/>
    <dgm:cxn modelId="{A348E6A2-16DA-4F05-A609-6418D418C7B9}" srcId="{700F5B50-894B-4B4D-A5E3-F5FD4ABAD714}" destId="{DFEB68DC-8A62-4399-8402-12B6F8C055A0}" srcOrd="3" destOrd="0" parTransId="{034F74C3-60D7-49B3-8086-0E6D9FBBAA3C}" sibTransId="{744A1EBD-5350-49EC-8EB3-CA607CB22DCD}"/>
    <dgm:cxn modelId="{8BA5C80D-068A-43FA-ABFF-173D841541C5}" type="presOf" srcId="{775447D6-69FB-42E2-8679-00E311A20A08}" destId="{9D12D19E-8B1B-4746-B16A-0869399F04DD}" srcOrd="0" destOrd="0" presId="urn:microsoft.com/office/officeart/2005/8/layout/matrix1"/>
    <dgm:cxn modelId="{364DA22D-981E-4703-8D14-55A032D1FB8A}" type="presOf" srcId="{56D7843F-5FBF-4F97-B262-F310BD7B6BD9}" destId="{2C8D20C5-B281-4EDF-9FA2-2C09DCF32A08}" srcOrd="0" destOrd="0" presId="urn:microsoft.com/office/officeart/2005/8/layout/matrix1"/>
    <dgm:cxn modelId="{DD8FD3B7-C796-466E-A928-E6F4F9B7984E}" srcId="{700F5B50-894B-4B4D-A5E3-F5FD4ABAD714}" destId="{D0086C0F-718D-430E-8B47-1AB88DCFAA20}" srcOrd="6" destOrd="0" parTransId="{E6643974-9F9E-4173-A083-7B9A60EA7E15}" sibTransId="{37E19E9F-2B2D-426A-BF61-E1ED3B71DEE0}"/>
    <dgm:cxn modelId="{CE45785C-A8B7-4799-AE4D-802F3656598F}" type="presOf" srcId="{AEB23920-AC4A-4C5F-B2B0-386CCA27C540}" destId="{6E101672-14C6-4D53-A510-CB40D6162137}" srcOrd="0" destOrd="0" presId="urn:microsoft.com/office/officeart/2005/8/layout/matrix1"/>
    <dgm:cxn modelId="{AFC71E5E-D1BB-49EE-A732-FB9CD9DB7385}" srcId="{700F5B50-894B-4B4D-A5E3-F5FD4ABAD714}" destId="{E5FA17EF-5F37-4701-8261-FC7171D2B1B4}" srcOrd="1" destOrd="0" parTransId="{C6EA8042-4AC4-4E60-95FD-2714A42B0133}" sibTransId="{0A4A531A-AE8F-465F-86E4-BC47A4490878}"/>
    <dgm:cxn modelId="{3B7D05E5-69FE-4BFF-897A-7554B3818FE5}" type="presOf" srcId="{E5FA17EF-5F37-4701-8261-FC7171D2B1B4}" destId="{CD22B733-D742-4688-929E-90B326346735}" srcOrd="1" destOrd="0" presId="urn:microsoft.com/office/officeart/2005/8/layout/matrix1"/>
    <dgm:cxn modelId="{FF2FF663-5704-4B57-837B-F487B60BC2D2}" type="presOf" srcId="{700F5B50-894B-4B4D-A5E3-F5FD4ABAD714}" destId="{0BB67D0A-1943-407C-BB9A-E60060965270}" srcOrd="0" destOrd="0" presId="urn:microsoft.com/office/officeart/2005/8/layout/matrix1"/>
    <dgm:cxn modelId="{EA40782B-4FF2-43E1-A94A-ABBCB6F5206F}" type="presOf" srcId="{DFEB68DC-8A62-4399-8402-12B6F8C055A0}" destId="{A5FAB780-0450-44C0-A1B0-16386A9EB4CC}" srcOrd="1" destOrd="0" presId="urn:microsoft.com/office/officeart/2005/8/layout/matrix1"/>
    <dgm:cxn modelId="{DF2A2DEF-A936-4925-ABEB-6767787AD01B}" type="presOf" srcId="{AEB23920-AC4A-4C5F-B2B0-386CCA27C540}" destId="{F1A6035E-A40B-4F1C-BF35-717550885C2A}" srcOrd="1" destOrd="0" presId="urn:microsoft.com/office/officeart/2005/8/layout/matrix1"/>
    <dgm:cxn modelId="{997688F6-60C7-488D-AB14-51062786011D}" srcId="{700F5B50-894B-4B4D-A5E3-F5FD4ABAD714}" destId="{1C8408DF-0359-481A-9323-3F4A13B6B918}" srcOrd="4" destOrd="0" parTransId="{2914EEAE-D792-4E9F-9F01-582062A62E38}" sibTransId="{343744EB-F99E-41BB-BE43-2EC68B512EAF}"/>
    <dgm:cxn modelId="{1E2FCAE8-5ABA-412B-A5AC-2E04006652F2}" type="presParOf" srcId="{9D12D19E-8B1B-4746-B16A-0869399F04DD}" destId="{C1AA54EE-38AA-448B-9032-D55B34B12853}" srcOrd="0" destOrd="0" presId="urn:microsoft.com/office/officeart/2005/8/layout/matrix1"/>
    <dgm:cxn modelId="{E67EB340-0301-49CB-9CE5-98CDEC416DD5}" type="presParOf" srcId="{C1AA54EE-38AA-448B-9032-D55B34B12853}" destId="{6E101672-14C6-4D53-A510-CB40D6162137}" srcOrd="0" destOrd="0" presId="urn:microsoft.com/office/officeart/2005/8/layout/matrix1"/>
    <dgm:cxn modelId="{7EDD7F5A-5E6B-4AA1-B330-71039C7B6E26}" type="presParOf" srcId="{C1AA54EE-38AA-448B-9032-D55B34B12853}" destId="{F1A6035E-A40B-4F1C-BF35-717550885C2A}" srcOrd="1" destOrd="0" presId="urn:microsoft.com/office/officeart/2005/8/layout/matrix1"/>
    <dgm:cxn modelId="{6EA6059F-1420-40A0-AFB7-9A1D1645EDC5}" type="presParOf" srcId="{C1AA54EE-38AA-448B-9032-D55B34B12853}" destId="{43D3C4B4-9808-4F7D-BD26-B7E8F6A0249B}" srcOrd="2" destOrd="0" presId="urn:microsoft.com/office/officeart/2005/8/layout/matrix1"/>
    <dgm:cxn modelId="{A43BB95F-5EFB-4349-9A51-F8A58022C22B}" type="presParOf" srcId="{C1AA54EE-38AA-448B-9032-D55B34B12853}" destId="{CD22B733-D742-4688-929E-90B326346735}" srcOrd="3" destOrd="0" presId="urn:microsoft.com/office/officeart/2005/8/layout/matrix1"/>
    <dgm:cxn modelId="{4D2F1C45-BD48-4C4C-8AB2-74E503834F6E}" type="presParOf" srcId="{C1AA54EE-38AA-448B-9032-D55B34B12853}" destId="{2C8D20C5-B281-4EDF-9FA2-2C09DCF32A08}" srcOrd="4" destOrd="0" presId="urn:microsoft.com/office/officeart/2005/8/layout/matrix1"/>
    <dgm:cxn modelId="{2E69FC54-D356-4AA4-B003-99B98E48A301}" type="presParOf" srcId="{C1AA54EE-38AA-448B-9032-D55B34B12853}" destId="{66B2DEC2-89F9-4292-AB25-F1E802C8648C}" srcOrd="5" destOrd="0" presId="urn:microsoft.com/office/officeart/2005/8/layout/matrix1"/>
    <dgm:cxn modelId="{FC78C7D6-F645-41DA-A0C3-130832E38739}" type="presParOf" srcId="{C1AA54EE-38AA-448B-9032-D55B34B12853}" destId="{8E89A547-5413-4BCA-8E3D-38E4F262BB84}" srcOrd="6" destOrd="0" presId="urn:microsoft.com/office/officeart/2005/8/layout/matrix1"/>
    <dgm:cxn modelId="{2D56E5D9-E8BB-4B77-A82A-68B42E0D3B78}" type="presParOf" srcId="{C1AA54EE-38AA-448B-9032-D55B34B12853}" destId="{A5FAB780-0450-44C0-A1B0-16386A9EB4CC}" srcOrd="7" destOrd="0" presId="urn:microsoft.com/office/officeart/2005/8/layout/matrix1"/>
    <dgm:cxn modelId="{CECA250E-CB70-478D-9363-7067F2CBA16B}" type="presParOf" srcId="{9D12D19E-8B1B-4746-B16A-0869399F04DD}" destId="{0BB67D0A-1943-407C-BB9A-E600609652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447D6-69FB-42E2-8679-00E311A20A0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00F5B50-894B-4B4D-A5E3-F5FD4ABAD714}">
      <dgm:prSet phldrT="[Text]" custT="1"/>
      <dgm:spPr/>
      <dgm:t>
        <a:bodyPr/>
        <a:lstStyle/>
        <a:p>
          <a:r>
            <a:rPr lang="en-US" sz="3400" dirty="0" smtClean="0"/>
            <a:t>The dog ate, and slept.</a:t>
          </a:r>
          <a:br>
            <a:rPr lang="en-US" sz="3400" dirty="0" smtClean="0"/>
          </a:br>
          <a:r>
            <a:rPr lang="en-US" sz="3400" dirty="0" smtClean="0"/>
            <a:t>The dog ate and the cat slept.</a:t>
          </a:r>
          <a:endParaRPr lang="en-US" sz="3400" dirty="0"/>
        </a:p>
      </dgm:t>
    </dgm:pt>
    <dgm:pt modelId="{B0701F64-BAFC-4A58-B682-862089ED3CED}" type="parTrans" cxnId="{7B1D7FE6-4380-4C6A-AC68-05098FC6D750}">
      <dgm:prSet/>
      <dgm:spPr/>
      <dgm:t>
        <a:bodyPr/>
        <a:lstStyle/>
        <a:p>
          <a:endParaRPr lang="en-US"/>
        </a:p>
      </dgm:t>
    </dgm:pt>
    <dgm:pt modelId="{8C790218-A4E9-46C0-848E-57CC27BFE78B}" type="sibTrans" cxnId="{7B1D7FE6-4380-4C6A-AC68-05098FC6D750}">
      <dgm:prSet/>
      <dgm:spPr/>
      <dgm:t>
        <a:bodyPr/>
        <a:lstStyle/>
        <a:p>
          <a:endParaRPr lang="en-US"/>
        </a:p>
      </dgm:t>
    </dgm:pt>
    <dgm:pt modelId="{AEB23920-AC4A-4C5F-B2B0-386CCA27C540}">
      <dgm:prSet phldrT="[Text]" custT="1"/>
      <dgm:spPr/>
      <dgm:t>
        <a:bodyPr/>
        <a:lstStyle/>
        <a:p>
          <a:r>
            <a:rPr lang="en-US" sz="3400" dirty="0" smtClean="0"/>
            <a:t>The dog ate, the cat slept.</a:t>
          </a:r>
          <a:endParaRPr lang="en-US" sz="3400" dirty="0"/>
        </a:p>
      </dgm:t>
    </dgm:pt>
    <dgm:pt modelId="{2D747EA5-54CE-4073-AA39-364F23686E13}" type="parTrans" cxnId="{D68151D1-D698-494C-8443-CBC11D258CBA}">
      <dgm:prSet/>
      <dgm:spPr/>
      <dgm:t>
        <a:bodyPr/>
        <a:lstStyle/>
        <a:p>
          <a:endParaRPr lang="en-US"/>
        </a:p>
      </dgm:t>
    </dgm:pt>
    <dgm:pt modelId="{9BF8430D-D884-4198-B52B-80010DDED57F}" type="sibTrans" cxnId="{D68151D1-D698-494C-8443-CBC11D258CBA}">
      <dgm:prSet/>
      <dgm:spPr/>
      <dgm:t>
        <a:bodyPr/>
        <a:lstStyle/>
        <a:p>
          <a:endParaRPr lang="en-US"/>
        </a:p>
      </dgm:t>
    </dgm:pt>
    <dgm:pt modelId="{870483F1-E3FD-4F16-9AB2-1C067CBFE75E}">
      <dgm:prSet phldrT="[Text]" phldr="1"/>
      <dgm:spPr/>
      <dgm:t>
        <a:bodyPr/>
        <a:lstStyle/>
        <a:p>
          <a:endParaRPr lang="en-US" sz="3400"/>
        </a:p>
      </dgm:t>
    </dgm:pt>
    <dgm:pt modelId="{F6FB7ADC-33B7-49F4-8931-AC01CF774899}" type="parTrans" cxnId="{BE5B7BAA-B6FF-4866-BDF3-C3CB3D87D2E2}">
      <dgm:prSet/>
      <dgm:spPr/>
      <dgm:t>
        <a:bodyPr/>
        <a:lstStyle/>
        <a:p>
          <a:endParaRPr lang="en-US"/>
        </a:p>
      </dgm:t>
    </dgm:pt>
    <dgm:pt modelId="{D3152D8C-9E0B-442B-BFF7-99E66EBB6827}" type="sibTrans" cxnId="{BE5B7BAA-B6FF-4866-BDF3-C3CB3D87D2E2}">
      <dgm:prSet/>
      <dgm:spPr/>
      <dgm:t>
        <a:bodyPr/>
        <a:lstStyle/>
        <a:p>
          <a:endParaRPr lang="en-US"/>
        </a:p>
      </dgm:t>
    </dgm:pt>
    <dgm:pt modelId="{A70F2A9B-FE3E-4539-96C2-D4DB1F6B5873}">
      <dgm:prSet phldrT="[Text]" phldr="1"/>
      <dgm:spPr/>
      <dgm:t>
        <a:bodyPr/>
        <a:lstStyle/>
        <a:p>
          <a:endParaRPr lang="en-US" sz="3400" dirty="0"/>
        </a:p>
      </dgm:t>
    </dgm:pt>
    <dgm:pt modelId="{19FB7CFC-3FF4-4F9A-BEB2-431FB854DEF7}" type="parTrans" cxnId="{77EF0F74-0E04-4E9D-8586-5836C1B3D426}">
      <dgm:prSet/>
      <dgm:spPr/>
      <dgm:t>
        <a:bodyPr/>
        <a:lstStyle/>
        <a:p>
          <a:endParaRPr lang="en-US"/>
        </a:p>
      </dgm:t>
    </dgm:pt>
    <dgm:pt modelId="{3DB0C2CE-F70F-474F-B2E6-803F5B053D96}" type="sibTrans" cxnId="{77EF0F74-0E04-4E9D-8586-5836C1B3D426}">
      <dgm:prSet/>
      <dgm:spPr/>
      <dgm:t>
        <a:bodyPr/>
        <a:lstStyle/>
        <a:p>
          <a:endParaRPr lang="en-US"/>
        </a:p>
      </dgm:t>
    </dgm:pt>
    <dgm:pt modelId="{D0086C0F-718D-430E-8B47-1AB88DCFAA20}">
      <dgm:prSet/>
      <dgm:spPr/>
      <dgm:t>
        <a:bodyPr/>
        <a:lstStyle/>
        <a:p>
          <a:endParaRPr lang="en-US" sz="3400" dirty="0"/>
        </a:p>
      </dgm:t>
    </dgm:pt>
    <dgm:pt modelId="{E6643974-9F9E-4173-A083-7B9A60EA7E15}" type="parTrans" cxnId="{DD8FD3B7-C796-466E-A928-E6F4F9B7984E}">
      <dgm:prSet/>
      <dgm:spPr/>
      <dgm:t>
        <a:bodyPr/>
        <a:lstStyle/>
        <a:p>
          <a:endParaRPr lang="en-US"/>
        </a:p>
      </dgm:t>
    </dgm:pt>
    <dgm:pt modelId="{37E19E9F-2B2D-426A-BF61-E1ED3B71DEE0}" type="sibTrans" cxnId="{DD8FD3B7-C796-466E-A928-E6F4F9B7984E}">
      <dgm:prSet/>
      <dgm:spPr/>
      <dgm:t>
        <a:bodyPr/>
        <a:lstStyle/>
        <a:p>
          <a:endParaRPr lang="en-US"/>
        </a:p>
      </dgm:t>
    </dgm:pt>
    <dgm:pt modelId="{1C8408DF-0359-481A-9323-3F4A13B6B918}">
      <dgm:prSet custT="1"/>
      <dgm:spPr/>
      <dgm:t>
        <a:bodyPr/>
        <a:lstStyle/>
        <a:p>
          <a:endParaRPr lang="en-US" sz="3400"/>
        </a:p>
      </dgm:t>
    </dgm:pt>
    <dgm:pt modelId="{2914EEAE-D792-4E9F-9F01-582062A62E38}" type="parTrans" cxnId="{997688F6-60C7-488D-AB14-51062786011D}">
      <dgm:prSet/>
      <dgm:spPr/>
      <dgm:t>
        <a:bodyPr/>
        <a:lstStyle/>
        <a:p>
          <a:endParaRPr lang="en-US"/>
        </a:p>
      </dgm:t>
    </dgm:pt>
    <dgm:pt modelId="{343744EB-F99E-41BB-BE43-2EC68B512EAF}" type="sibTrans" cxnId="{997688F6-60C7-488D-AB14-51062786011D}">
      <dgm:prSet/>
      <dgm:spPr/>
      <dgm:t>
        <a:bodyPr/>
        <a:lstStyle/>
        <a:p>
          <a:endParaRPr lang="en-US"/>
        </a:p>
      </dgm:t>
    </dgm:pt>
    <dgm:pt modelId="{8EE7222D-006F-4700-9D70-828519A50314}">
      <dgm:prSet/>
      <dgm:spPr/>
      <dgm:t>
        <a:bodyPr/>
        <a:lstStyle/>
        <a:p>
          <a:endParaRPr lang="en-US" sz="3400" dirty="0"/>
        </a:p>
      </dgm:t>
    </dgm:pt>
    <dgm:pt modelId="{2A63F712-A03B-4EFE-A29F-4D9F5FDF1487}" type="parTrans" cxnId="{A4DB49F0-8846-4566-994A-0F6E22892BEC}">
      <dgm:prSet/>
      <dgm:spPr/>
      <dgm:t>
        <a:bodyPr/>
        <a:lstStyle/>
        <a:p>
          <a:endParaRPr lang="en-US"/>
        </a:p>
      </dgm:t>
    </dgm:pt>
    <dgm:pt modelId="{18AC7B63-5AA0-4A95-9FEE-9634541DAC65}" type="sibTrans" cxnId="{A4DB49F0-8846-4566-994A-0F6E22892BEC}">
      <dgm:prSet/>
      <dgm:spPr/>
      <dgm:t>
        <a:bodyPr/>
        <a:lstStyle/>
        <a:p>
          <a:endParaRPr lang="en-US"/>
        </a:p>
      </dgm:t>
    </dgm:pt>
    <dgm:pt modelId="{DFEB68DC-8A62-4399-8402-12B6F8C055A0}">
      <dgm:prSet custT="1"/>
      <dgm:spPr/>
      <dgm:t>
        <a:bodyPr/>
        <a:lstStyle/>
        <a:p>
          <a:r>
            <a:rPr lang="en-US" sz="3200" dirty="0" smtClean="0"/>
            <a:t>While the dog ate the cat slept.</a:t>
          </a:r>
          <a:br>
            <a:rPr lang="en-US" sz="3200" dirty="0" smtClean="0"/>
          </a:br>
          <a:r>
            <a:rPr lang="en-US" sz="3200" dirty="0" smtClean="0"/>
            <a:t>The cat slept although the dog ate</a:t>
          </a:r>
          <a:r>
            <a:rPr lang="en-US" sz="3400" dirty="0" smtClean="0"/>
            <a:t>.</a:t>
          </a:r>
          <a:endParaRPr lang="en-US" sz="3400" dirty="0"/>
        </a:p>
      </dgm:t>
    </dgm:pt>
    <dgm:pt modelId="{034F74C3-60D7-49B3-8086-0E6D9FBBAA3C}" type="parTrans" cxnId="{A348E6A2-16DA-4F05-A609-6418D418C7B9}">
      <dgm:prSet/>
      <dgm:spPr/>
      <dgm:t>
        <a:bodyPr/>
        <a:lstStyle/>
        <a:p>
          <a:endParaRPr lang="en-US"/>
        </a:p>
      </dgm:t>
    </dgm:pt>
    <dgm:pt modelId="{744A1EBD-5350-49EC-8EB3-CA607CB22DCD}" type="sibTrans" cxnId="{A348E6A2-16DA-4F05-A609-6418D418C7B9}">
      <dgm:prSet/>
      <dgm:spPr/>
      <dgm:t>
        <a:bodyPr/>
        <a:lstStyle/>
        <a:p>
          <a:endParaRPr lang="en-US"/>
        </a:p>
      </dgm:t>
    </dgm:pt>
    <dgm:pt modelId="{E5FA17EF-5F37-4701-8261-FC7171D2B1B4}">
      <dgm:prSet phldrT="[Text]" custT="1"/>
      <dgm:spPr/>
      <dgm:t>
        <a:bodyPr/>
        <a:lstStyle/>
        <a:p>
          <a:r>
            <a:rPr lang="en-US" sz="3400" dirty="0" smtClean="0"/>
            <a:t>The dog ate the cat slept</a:t>
          </a:r>
          <a:endParaRPr lang="en-US" sz="3400" dirty="0"/>
        </a:p>
      </dgm:t>
    </dgm:pt>
    <dgm:pt modelId="{C6EA8042-4AC4-4E60-95FD-2714A42B0133}" type="parTrans" cxnId="{AFC71E5E-D1BB-49EE-A732-FB9CD9DB7385}">
      <dgm:prSet/>
      <dgm:spPr/>
      <dgm:t>
        <a:bodyPr/>
        <a:lstStyle/>
        <a:p>
          <a:endParaRPr lang="en-US"/>
        </a:p>
      </dgm:t>
    </dgm:pt>
    <dgm:pt modelId="{0A4A531A-AE8F-465F-86E4-BC47A4490878}" type="sibTrans" cxnId="{AFC71E5E-D1BB-49EE-A732-FB9CD9DB7385}">
      <dgm:prSet/>
      <dgm:spPr/>
      <dgm:t>
        <a:bodyPr/>
        <a:lstStyle/>
        <a:p>
          <a:endParaRPr lang="en-US"/>
        </a:p>
      </dgm:t>
    </dgm:pt>
    <dgm:pt modelId="{2DF593A3-3169-473D-8388-99E4AFC67D83}">
      <dgm:prSet custT="1"/>
      <dgm:spPr/>
      <dgm:t>
        <a:bodyPr/>
        <a:lstStyle/>
        <a:p>
          <a:r>
            <a:rPr lang="en-US" sz="3400" dirty="0" smtClean="0"/>
            <a:t>While the dog ate and the cat slept.</a:t>
          </a:r>
          <a:endParaRPr lang="en-US" sz="3400" dirty="0"/>
        </a:p>
      </dgm:t>
    </dgm:pt>
    <dgm:pt modelId="{2230DCB2-84E9-4A87-8F01-0CF623BEBA22}" type="parTrans" cxnId="{D6842265-53A2-4ED2-96C5-49C803D9D11E}">
      <dgm:prSet/>
      <dgm:spPr/>
      <dgm:t>
        <a:bodyPr/>
        <a:lstStyle/>
        <a:p>
          <a:endParaRPr lang="en-US"/>
        </a:p>
      </dgm:t>
    </dgm:pt>
    <dgm:pt modelId="{83312D33-44EC-4E06-B426-247EC7DAB54E}" type="sibTrans" cxnId="{D6842265-53A2-4ED2-96C5-49C803D9D11E}">
      <dgm:prSet/>
      <dgm:spPr/>
      <dgm:t>
        <a:bodyPr/>
        <a:lstStyle/>
        <a:p>
          <a:endParaRPr lang="en-US"/>
        </a:p>
      </dgm:t>
    </dgm:pt>
    <dgm:pt modelId="{9D12D19E-8B1B-4746-B16A-0869399F04DD}" type="pres">
      <dgm:prSet presAssocID="{775447D6-69FB-42E2-8679-00E311A20A08}" presName="diagram" presStyleCnt="0">
        <dgm:presLayoutVars>
          <dgm:chMax val="1"/>
          <dgm:dir/>
          <dgm:animLvl val="ctr"/>
          <dgm:resizeHandles val="exact"/>
        </dgm:presLayoutVars>
      </dgm:prSet>
      <dgm:spPr/>
      <dgm:t>
        <a:bodyPr/>
        <a:lstStyle/>
        <a:p>
          <a:endParaRPr lang="en-US"/>
        </a:p>
      </dgm:t>
    </dgm:pt>
    <dgm:pt modelId="{C1AA54EE-38AA-448B-9032-D55B34B12853}" type="pres">
      <dgm:prSet presAssocID="{775447D6-69FB-42E2-8679-00E311A20A08}" presName="matrix" presStyleCnt="0"/>
      <dgm:spPr/>
    </dgm:pt>
    <dgm:pt modelId="{6E101672-14C6-4D53-A510-CB40D6162137}" type="pres">
      <dgm:prSet presAssocID="{775447D6-69FB-42E2-8679-00E311A20A08}" presName="tile1" presStyleLbl="node1" presStyleIdx="0" presStyleCnt="4" custLinFactNeighborX="-16990" custLinFactNeighborY="-10332"/>
      <dgm:spPr/>
      <dgm:t>
        <a:bodyPr/>
        <a:lstStyle/>
        <a:p>
          <a:endParaRPr lang="en-US"/>
        </a:p>
      </dgm:t>
    </dgm:pt>
    <dgm:pt modelId="{F1A6035E-A40B-4F1C-BF35-717550885C2A}" type="pres">
      <dgm:prSet presAssocID="{775447D6-69FB-42E2-8679-00E311A20A08}" presName="tile1text" presStyleLbl="node1" presStyleIdx="0" presStyleCnt="4">
        <dgm:presLayoutVars>
          <dgm:chMax val="0"/>
          <dgm:chPref val="0"/>
          <dgm:bulletEnabled val="1"/>
        </dgm:presLayoutVars>
      </dgm:prSet>
      <dgm:spPr/>
      <dgm:t>
        <a:bodyPr/>
        <a:lstStyle/>
        <a:p>
          <a:endParaRPr lang="en-US"/>
        </a:p>
      </dgm:t>
    </dgm:pt>
    <dgm:pt modelId="{43D3C4B4-9808-4F7D-BD26-B7E8F6A0249B}" type="pres">
      <dgm:prSet presAssocID="{775447D6-69FB-42E2-8679-00E311A20A08}" presName="tile2" presStyleLbl="node1" presStyleIdx="1" presStyleCnt="4"/>
      <dgm:spPr/>
      <dgm:t>
        <a:bodyPr/>
        <a:lstStyle/>
        <a:p>
          <a:endParaRPr lang="en-US"/>
        </a:p>
      </dgm:t>
    </dgm:pt>
    <dgm:pt modelId="{CD22B733-D742-4688-929E-90B326346735}" type="pres">
      <dgm:prSet presAssocID="{775447D6-69FB-42E2-8679-00E311A20A08}" presName="tile2text" presStyleLbl="node1" presStyleIdx="1" presStyleCnt="4">
        <dgm:presLayoutVars>
          <dgm:chMax val="0"/>
          <dgm:chPref val="0"/>
          <dgm:bulletEnabled val="1"/>
        </dgm:presLayoutVars>
      </dgm:prSet>
      <dgm:spPr/>
      <dgm:t>
        <a:bodyPr/>
        <a:lstStyle/>
        <a:p>
          <a:endParaRPr lang="en-US"/>
        </a:p>
      </dgm:t>
    </dgm:pt>
    <dgm:pt modelId="{2C8D20C5-B281-4EDF-9FA2-2C09DCF32A08}" type="pres">
      <dgm:prSet presAssocID="{775447D6-69FB-42E2-8679-00E311A20A08}" presName="tile3" presStyleLbl="node1" presStyleIdx="2" presStyleCnt="4"/>
      <dgm:spPr/>
      <dgm:t>
        <a:bodyPr/>
        <a:lstStyle/>
        <a:p>
          <a:endParaRPr lang="en-US"/>
        </a:p>
      </dgm:t>
    </dgm:pt>
    <dgm:pt modelId="{66B2DEC2-89F9-4292-AB25-F1E802C8648C}" type="pres">
      <dgm:prSet presAssocID="{775447D6-69FB-42E2-8679-00E311A20A08}" presName="tile3text" presStyleLbl="node1" presStyleIdx="2" presStyleCnt="4">
        <dgm:presLayoutVars>
          <dgm:chMax val="0"/>
          <dgm:chPref val="0"/>
          <dgm:bulletEnabled val="1"/>
        </dgm:presLayoutVars>
      </dgm:prSet>
      <dgm:spPr/>
      <dgm:t>
        <a:bodyPr/>
        <a:lstStyle/>
        <a:p>
          <a:endParaRPr lang="en-US"/>
        </a:p>
      </dgm:t>
    </dgm:pt>
    <dgm:pt modelId="{8E89A547-5413-4BCA-8E3D-38E4F262BB84}" type="pres">
      <dgm:prSet presAssocID="{775447D6-69FB-42E2-8679-00E311A20A08}" presName="tile4" presStyleLbl="node1" presStyleIdx="3" presStyleCnt="4"/>
      <dgm:spPr/>
      <dgm:t>
        <a:bodyPr/>
        <a:lstStyle/>
        <a:p>
          <a:endParaRPr lang="en-US"/>
        </a:p>
      </dgm:t>
    </dgm:pt>
    <dgm:pt modelId="{A5FAB780-0450-44C0-A1B0-16386A9EB4CC}" type="pres">
      <dgm:prSet presAssocID="{775447D6-69FB-42E2-8679-00E311A20A08}" presName="tile4text" presStyleLbl="node1" presStyleIdx="3" presStyleCnt="4">
        <dgm:presLayoutVars>
          <dgm:chMax val="0"/>
          <dgm:chPref val="0"/>
          <dgm:bulletEnabled val="1"/>
        </dgm:presLayoutVars>
      </dgm:prSet>
      <dgm:spPr/>
      <dgm:t>
        <a:bodyPr/>
        <a:lstStyle/>
        <a:p>
          <a:endParaRPr lang="en-US"/>
        </a:p>
      </dgm:t>
    </dgm:pt>
    <dgm:pt modelId="{0BB67D0A-1943-407C-BB9A-E60060965270}" type="pres">
      <dgm:prSet presAssocID="{775447D6-69FB-42E2-8679-00E311A20A08}" presName="centerTile" presStyleLbl="fgShp" presStyleIdx="0" presStyleCnt="1" custScaleX="235459" custScaleY="116871">
        <dgm:presLayoutVars>
          <dgm:chMax val="0"/>
          <dgm:chPref val="0"/>
        </dgm:presLayoutVars>
      </dgm:prSet>
      <dgm:spPr/>
      <dgm:t>
        <a:bodyPr/>
        <a:lstStyle/>
        <a:p>
          <a:endParaRPr lang="en-US"/>
        </a:p>
      </dgm:t>
    </dgm:pt>
  </dgm:ptLst>
  <dgm:cxnLst>
    <dgm:cxn modelId="{A4DB49F0-8846-4566-994A-0F6E22892BEC}" srcId="{700F5B50-894B-4B4D-A5E3-F5FD4ABAD714}" destId="{8EE7222D-006F-4700-9D70-828519A50314}" srcOrd="5" destOrd="0" parTransId="{2A63F712-A03B-4EFE-A29F-4D9F5FDF1487}" sibTransId="{18AC7B63-5AA0-4A95-9FEE-9634541DAC65}"/>
    <dgm:cxn modelId="{77EF0F74-0E04-4E9D-8586-5836C1B3D426}" srcId="{700F5B50-894B-4B4D-A5E3-F5FD4ABAD714}" destId="{A70F2A9B-FE3E-4539-96C2-D4DB1F6B5873}" srcOrd="8" destOrd="0" parTransId="{19FB7CFC-3FF4-4F9A-BEB2-431FB854DEF7}" sibTransId="{3DB0C2CE-F70F-474F-B2E6-803F5B053D96}"/>
    <dgm:cxn modelId="{DDE1E5D6-9C4E-48C3-864B-5F8BA360FE28}" type="presOf" srcId="{E5FA17EF-5F37-4701-8261-FC7171D2B1B4}" destId="{43D3C4B4-9808-4F7D-BD26-B7E8F6A0249B}" srcOrd="0" destOrd="0" presId="urn:microsoft.com/office/officeart/2005/8/layout/matrix1"/>
    <dgm:cxn modelId="{41C3ED5D-95D1-480B-AC68-4C949609A426}" type="presOf" srcId="{2DF593A3-3169-473D-8388-99E4AFC67D83}" destId="{8E89A547-5413-4BCA-8E3D-38E4F262BB84}" srcOrd="0" destOrd="0" presId="urn:microsoft.com/office/officeart/2005/8/layout/matrix1"/>
    <dgm:cxn modelId="{D6842265-53A2-4ED2-96C5-49C803D9D11E}" srcId="{700F5B50-894B-4B4D-A5E3-F5FD4ABAD714}" destId="{2DF593A3-3169-473D-8388-99E4AFC67D83}" srcOrd="3" destOrd="0" parTransId="{2230DCB2-84E9-4A87-8F01-0CF623BEBA22}" sibTransId="{83312D33-44EC-4E06-B426-247EC7DAB54E}"/>
    <dgm:cxn modelId="{7B1D7FE6-4380-4C6A-AC68-05098FC6D750}" srcId="{775447D6-69FB-42E2-8679-00E311A20A08}" destId="{700F5B50-894B-4B4D-A5E3-F5FD4ABAD714}" srcOrd="0" destOrd="0" parTransId="{B0701F64-BAFC-4A58-B682-862089ED3CED}" sibTransId="{8C790218-A4E9-46C0-848E-57CC27BFE78B}"/>
    <dgm:cxn modelId="{D68151D1-D698-494C-8443-CBC11D258CBA}" srcId="{700F5B50-894B-4B4D-A5E3-F5FD4ABAD714}" destId="{AEB23920-AC4A-4C5F-B2B0-386CCA27C540}" srcOrd="0" destOrd="0" parTransId="{2D747EA5-54CE-4073-AA39-364F23686E13}" sibTransId="{9BF8430D-D884-4198-B52B-80010DDED57F}"/>
    <dgm:cxn modelId="{BE5B7BAA-B6FF-4866-BDF3-C3CB3D87D2E2}" srcId="{700F5B50-894B-4B4D-A5E3-F5FD4ABAD714}" destId="{870483F1-E3FD-4F16-9AB2-1C067CBFE75E}" srcOrd="7" destOrd="0" parTransId="{F6FB7ADC-33B7-49F4-8931-AC01CF774899}" sibTransId="{D3152D8C-9E0B-442B-BFF7-99E66EBB6827}"/>
    <dgm:cxn modelId="{D8A289FB-08F4-4597-813D-DBA02678829C}" type="presOf" srcId="{AEB23920-AC4A-4C5F-B2B0-386CCA27C540}" destId="{F1A6035E-A40B-4F1C-BF35-717550885C2A}" srcOrd="1" destOrd="0" presId="urn:microsoft.com/office/officeart/2005/8/layout/matrix1"/>
    <dgm:cxn modelId="{A348E6A2-16DA-4F05-A609-6418D418C7B9}" srcId="{700F5B50-894B-4B4D-A5E3-F5FD4ABAD714}" destId="{DFEB68DC-8A62-4399-8402-12B6F8C055A0}" srcOrd="2" destOrd="0" parTransId="{034F74C3-60D7-49B3-8086-0E6D9FBBAA3C}" sibTransId="{744A1EBD-5350-49EC-8EB3-CA607CB22DCD}"/>
    <dgm:cxn modelId="{88456402-3119-45B8-8675-0AD57721C2DB}" type="presOf" srcId="{AEB23920-AC4A-4C5F-B2B0-386CCA27C540}" destId="{6E101672-14C6-4D53-A510-CB40D6162137}" srcOrd="0" destOrd="0" presId="urn:microsoft.com/office/officeart/2005/8/layout/matrix1"/>
    <dgm:cxn modelId="{DD8FD3B7-C796-466E-A928-E6F4F9B7984E}" srcId="{700F5B50-894B-4B4D-A5E3-F5FD4ABAD714}" destId="{D0086C0F-718D-430E-8B47-1AB88DCFAA20}" srcOrd="6" destOrd="0" parTransId="{E6643974-9F9E-4173-A083-7B9A60EA7E15}" sibTransId="{37E19E9F-2B2D-426A-BF61-E1ED3B71DEE0}"/>
    <dgm:cxn modelId="{CD6BC705-509D-4FFE-B996-B195E4519CC9}" type="presOf" srcId="{2DF593A3-3169-473D-8388-99E4AFC67D83}" destId="{A5FAB780-0450-44C0-A1B0-16386A9EB4CC}" srcOrd="1" destOrd="0" presId="urn:microsoft.com/office/officeart/2005/8/layout/matrix1"/>
    <dgm:cxn modelId="{E07E84A2-97C0-47AB-AA21-100F9799A7DB}" type="presOf" srcId="{E5FA17EF-5F37-4701-8261-FC7171D2B1B4}" destId="{CD22B733-D742-4688-929E-90B326346735}" srcOrd="1" destOrd="0" presId="urn:microsoft.com/office/officeart/2005/8/layout/matrix1"/>
    <dgm:cxn modelId="{57673DB2-69F3-4736-AA98-2B895B78C971}" type="presOf" srcId="{700F5B50-894B-4B4D-A5E3-F5FD4ABAD714}" destId="{0BB67D0A-1943-407C-BB9A-E60060965270}" srcOrd="0" destOrd="0" presId="urn:microsoft.com/office/officeart/2005/8/layout/matrix1"/>
    <dgm:cxn modelId="{AFC71E5E-D1BB-49EE-A732-FB9CD9DB7385}" srcId="{700F5B50-894B-4B4D-A5E3-F5FD4ABAD714}" destId="{E5FA17EF-5F37-4701-8261-FC7171D2B1B4}" srcOrd="1" destOrd="0" parTransId="{C6EA8042-4AC4-4E60-95FD-2714A42B0133}" sibTransId="{0A4A531A-AE8F-465F-86E4-BC47A4490878}"/>
    <dgm:cxn modelId="{575F4817-CFD7-4F0A-A955-5E6D6F30D6D0}" type="presOf" srcId="{DFEB68DC-8A62-4399-8402-12B6F8C055A0}" destId="{2C8D20C5-B281-4EDF-9FA2-2C09DCF32A08}" srcOrd="0" destOrd="0" presId="urn:microsoft.com/office/officeart/2005/8/layout/matrix1"/>
    <dgm:cxn modelId="{997688F6-60C7-488D-AB14-51062786011D}" srcId="{700F5B50-894B-4B4D-A5E3-F5FD4ABAD714}" destId="{1C8408DF-0359-481A-9323-3F4A13B6B918}" srcOrd="4" destOrd="0" parTransId="{2914EEAE-D792-4E9F-9F01-582062A62E38}" sibTransId="{343744EB-F99E-41BB-BE43-2EC68B512EAF}"/>
    <dgm:cxn modelId="{A274C05F-3978-4B70-97BF-15E97045167B}" type="presOf" srcId="{775447D6-69FB-42E2-8679-00E311A20A08}" destId="{9D12D19E-8B1B-4746-B16A-0869399F04DD}" srcOrd="0" destOrd="0" presId="urn:microsoft.com/office/officeart/2005/8/layout/matrix1"/>
    <dgm:cxn modelId="{6B5832AB-66AD-4DAE-B06D-8CD44D28F663}" type="presOf" srcId="{DFEB68DC-8A62-4399-8402-12B6F8C055A0}" destId="{66B2DEC2-89F9-4292-AB25-F1E802C8648C}" srcOrd="1" destOrd="0" presId="urn:microsoft.com/office/officeart/2005/8/layout/matrix1"/>
    <dgm:cxn modelId="{69E66506-DA2B-47BC-8B2D-D784AC2E1396}" type="presParOf" srcId="{9D12D19E-8B1B-4746-B16A-0869399F04DD}" destId="{C1AA54EE-38AA-448B-9032-D55B34B12853}" srcOrd="0" destOrd="0" presId="urn:microsoft.com/office/officeart/2005/8/layout/matrix1"/>
    <dgm:cxn modelId="{1B0B0B32-6422-4646-82B9-7E0B012BD0F7}" type="presParOf" srcId="{C1AA54EE-38AA-448B-9032-D55B34B12853}" destId="{6E101672-14C6-4D53-A510-CB40D6162137}" srcOrd="0" destOrd="0" presId="urn:microsoft.com/office/officeart/2005/8/layout/matrix1"/>
    <dgm:cxn modelId="{9C4751A1-C20B-4A56-BED3-7832EA1386E5}" type="presParOf" srcId="{C1AA54EE-38AA-448B-9032-D55B34B12853}" destId="{F1A6035E-A40B-4F1C-BF35-717550885C2A}" srcOrd="1" destOrd="0" presId="urn:microsoft.com/office/officeart/2005/8/layout/matrix1"/>
    <dgm:cxn modelId="{7645D728-E03F-43C8-93BB-8F1274F37C8C}" type="presParOf" srcId="{C1AA54EE-38AA-448B-9032-D55B34B12853}" destId="{43D3C4B4-9808-4F7D-BD26-B7E8F6A0249B}" srcOrd="2" destOrd="0" presId="urn:microsoft.com/office/officeart/2005/8/layout/matrix1"/>
    <dgm:cxn modelId="{E0C95DCD-37CB-47FB-AF01-9F2E789ECE1F}" type="presParOf" srcId="{C1AA54EE-38AA-448B-9032-D55B34B12853}" destId="{CD22B733-D742-4688-929E-90B326346735}" srcOrd="3" destOrd="0" presId="urn:microsoft.com/office/officeart/2005/8/layout/matrix1"/>
    <dgm:cxn modelId="{92D1A51F-5673-4FE7-B39E-48D29664CD1E}" type="presParOf" srcId="{C1AA54EE-38AA-448B-9032-D55B34B12853}" destId="{2C8D20C5-B281-4EDF-9FA2-2C09DCF32A08}" srcOrd="4" destOrd="0" presId="urn:microsoft.com/office/officeart/2005/8/layout/matrix1"/>
    <dgm:cxn modelId="{02E65AA7-2C30-40BD-84D5-4C8887C97F63}" type="presParOf" srcId="{C1AA54EE-38AA-448B-9032-D55B34B12853}" destId="{66B2DEC2-89F9-4292-AB25-F1E802C8648C}" srcOrd="5" destOrd="0" presId="urn:microsoft.com/office/officeart/2005/8/layout/matrix1"/>
    <dgm:cxn modelId="{CC25A4D9-4C97-4A1B-911A-8353957185B3}" type="presParOf" srcId="{C1AA54EE-38AA-448B-9032-D55B34B12853}" destId="{8E89A547-5413-4BCA-8E3D-38E4F262BB84}" srcOrd="6" destOrd="0" presId="urn:microsoft.com/office/officeart/2005/8/layout/matrix1"/>
    <dgm:cxn modelId="{C854254F-D27D-44E5-A382-481B703BB383}" type="presParOf" srcId="{C1AA54EE-38AA-448B-9032-D55B34B12853}" destId="{A5FAB780-0450-44C0-A1B0-16386A9EB4CC}" srcOrd="7" destOrd="0" presId="urn:microsoft.com/office/officeart/2005/8/layout/matrix1"/>
    <dgm:cxn modelId="{3C6D40CC-6423-45E8-A70F-E73188DB5956}" type="presParOf" srcId="{9D12D19E-8B1B-4746-B16A-0869399F04DD}" destId="{0BB67D0A-1943-407C-BB9A-E600609652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1672-14C6-4D53-A510-CB40D616213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0" tIns="568960" rIns="568960" bIns="568960" numCol="1" spcCol="1270" anchor="ctr" anchorCtr="0">
          <a:noAutofit/>
        </a:bodyPr>
        <a:lstStyle/>
        <a:p>
          <a:pPr lvl="0" algn="ctr" defTabSz="3556000">
            <a:lnSpc>
              <a:spcPct val="90000"/>
            </a:lnSpc>
            <a:spcBef>
              <a:spcPct val="0"/>
            </a:spcBef>
            <a:spcAft>
              <a:spcPct val="35000"/>
            </a:spcAft>
          </a:pPr>
          <a:r>
            <a:rPr lang="en-US" sz="8000" kern="1200" dirty="0" smtClean="0"/>
            <a:t>S;S</a:t>
          </a:r>
          <a:endParaRPr lang="en-US" sz="8000" kern="1200" dirty="0"/>
        </a:p>
      </dsp:txBody>
      <dsp:txXfrm rot="5400000">
        <a:off x="-1" y="1"/>
        <a:ext cx="4064000" cy="2032000"/>
      </dsp:txXfrm>
    </dsp:sp>
    <dsp:sp modelId="{43D3C4B4-9808-4F7D-BD26-B7E8F6A0249B}">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064000" y="0"/>
        <a:ext cx="4064000" cy="2032000"/>
      </dsp:txXfrm>
    </dsp:sp>
    <dsp:sp modelId="{2C8D20C5-B281-4EDF-9FA2-2C09DCF32A08}">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DC, S</a:t>
          </a:r>
          <a:br>
            <a:rPr lang="en-US" sz="6000" kern="1200" dirty="0" smtClean="0"/>
          </a:br>
          <a:r>
            <a:rPr lang="en-US" sz="6000" kern="1200" dirty="0" err="1" smtClean="0"/>
            <a:t>S</a:t>
          </a:r>
          <a:r>
            <a:rPr lang="en-US" sz="6000" kern="1200" dirty="0" smtClean="0"/>
            <a:t>, DC</a:t>
          </a:r>
          <a:endParaRPr lang="en-US" sz="6000" kern="1200" dirty="0"/>
        </a:p>
      </dsp:txBody>
      <dsp:txXfrm rot="10800000">
        <a:off x="0" y="3386666"/>
        <a:ext cx="4064000" cy="2032000"/>
      </dsp:txXfrm>
    </dsp:sp>
    <dsp:sp modelId="{8E89A547-5413-4BCA-8E3D-38E4F262BB84}">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0" tIns="568960" rIns="568960" bIns="568960" numCol="1" spcCol="1270" anchor="ctr" anchorCtr="0">
          <a:noAutofit/>
        </a:bodyPr>
        <a:lstStyle/>
        <a:p>
          <a:pPr lvl="0" algn="ctr" defTabSz="3556000">
            <a:lnSpc>
              <a:spcPct val="90000"/>
            </a:lnSpc>
            <a:spcBef>
              <a:spcPct val="0"/>
            </a:spcBef>
            <a:spcAft>
              <a:spcPct val="35000"/>
            </a:spcAft>
          </a:pPr>
          <a:r>
            <a:rPr lang="en-US" sz="8000" kern="1200" dirty="0" smtClean="0"/>
            <a:t>S DC</a:t>
          </a:r>
          <a:endParaRPr lang="en-US" sz="8000" kern="1200" dirty="0"/>
        </a:p>
      </dsp:txBody>
      <dsp:txXfrm rot="-5400000">
        <a:off x="4063999" y="3386666"/>
        <a:ext cx="4064000" cy="2032000"/>
      </dsp:txXfrm>
    </dsp:sp>
    <dsp:sp modelId="{0BB67D0A-1943-407C-BB9A-E60060965270}">
      <dsp:nvSpPr>
        <dsp:cNvPr id="0" name=""/>
        <dsp:cNvSpPr/>
      </dsp:nvSpPr>
      <dsp:spPr>
        <a:xfrm>
          <a:off x="1193283" y="1917727"/>
          <a:ext cx="5741432" cy="15832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S, CONJUNCTION S</a:t>
          </a:r>
          <a:endParaRPr lang="en-US" sz="4800" kern="1200" dirty="0"/>
        </a:p>
      </dsp:txBody>
      <dsp:txXfrm>
        <a:off x="1270569" y="1995013"/>
        <a:ext cx="5586860" cy="142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1672-14C6-4D53-A510-CB40D616213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The dog ate; the cat slept.</a:t>
          </a:r>
          <a:endParaRPr lang="en-US" sz="3600" kern="1200" dirty="0"/>
        </a:p>
      </dsp:txBody>
      <dsp:txXfrm rot="5400000">
        <a:off x="-1" y="1"/>
        <a:ext cx="4064000" cy="2032000"/>
      </dsp:txXfrm>
    </dsp:sp>
    <dsp:sp modelId="{43D3C4B4-9808-4F7D-BD26-B7E8F6A0249B}">
      <dsp:nvSpPr>
        <dsp:cNvPr id="0" name=""/>
        <dsp:cNvSpPr/>
      </dsp:nvSpPr>
      <dsp:spPr>
        <a:xfrm>
          <a:off x="4059367" y="541"/>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The dog ate.  The cat slept.</a:t>
          </a:r>
          <a:endParaRPr lang="en-US" sz="3600" kern="1200" dirty="0"/>
        </a:p>
      </dsp:txBody>
      <dsp:txXfrm>
        <a:off x="4059367" y="541"/>
        <a:ext cx="4064000" cy="2032000"/>
      </dsp:txXfrm>
    </dsp:sp>
    <dsp:sp modelId="{2C8D20C5-B281-4EDF-9FA2-2C09DCF32A08}">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While the dog ate, the cat slept.</a:t>
          </a:r>
          <a:br>
            <a:rPr lang="en-US" sz="3200" kern="1200" dirty="0" smtClean="0"/>
          </a:br>
          <a:r>
            <a:rPr lang="en-US" sz="3200" kern="1200" dirty="0" smtClean="0"/>
            <a:t>The cat slept, although the dog ate.</a:t>
          </a:r>
          <a:endParaRPr lang="en-US" sz="3200" kern="1200" dirty="0"/>
        </a:p>
      </dsp:txBody>
      <dsp:txXfrm rot="10800000">
        <a:off x="0" y="3386666"/>
        <a:ext cx="4064000" cy="2032000"/>
      </dsp:txXfrm>
    </dsp:sp>
    <dsp:sp modelId="{8E89A547-5413-4BCA-8E3D-38E4F262BB84}">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The cat slept while the dog ate.</a:t>
          </a:r>
          <a:endParaRPr lang="en-US" sz="3600" kern="1200" dirty="0"/>
        </a:p>
      </dsp:txBody>
      <dsp:txXfrm rot="-5400000">
        <a:off x="4063999" y="3386666"/>
        <a:ext cx="4064000" cy="2032000"/>
      </dsp:txXfrm>
    </dsp:sp>
    <dsp:sp modelId="{0BB67D0A-1943-407C-BB9A-E60060965270}">
      <dsp:nvSpPr>
        <dsp:cNvPr id="0" name=""/>
        <dsp:cNvSpPr/>
      </dsp:nvSpPr>
      <dsp:spPr>
        <a:xfrm>
          <a:off x="1193283" y="1917727"/>
          <a:ext cx="5741432" cy="15832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The dog ate, but the cat slept.</a:t>
          </a:r>
          <a:endParaRPr lang="en-US" sz="3600" kern="1200" dirty="0"/>
        </a:p>
      </dsp:txBody>
      <dsp:txXfrm>
        <a:off x="1270569" y="1995013"/>
        <a:ext cx="5586860" cy="142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1672-14C6-4D53-A510-CB40D616213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0" tIns="568960" rIns="568960" bIns="568960" numCol="1" spcCol="1270" anchor="ctr" anchorCtr="0">
          <a:noAutofit/>
        </a:bodyPr>
        <a:lstStyle/>
        <a:p>
          <a:pPr lvl="0" algn="ctr" defTabSz="3556000">
            <a:lnSpc>
              <a:spcPct val="90000"/>
            </a:lnSpc>
            <a:spcBef>
              <a:spcPct val="0"/>
            </a:spcBef>
            <a:spcAft>
              <a:spcPct val="35000"/>
            </a:spcAft>
          </a:pPr>
          <a:r>
            <a:rPr lang="en-US" sz="8000" kern="1200" dirty="0" smtClean="0"/>
            <a:t>S,S</a:t>
          </a:r>
          <a:endParaRPr lang="en-US" sz="8000" kern="1200" dirty="0"/>
        </a:p>
      </dsp:txBody>
      <dsp:txXfrm rot="5400000">
        <a:off x="-1" y="1"/>
        <a:ext cx="4064000" cy="2032000"/>
      </dsp:txXfrm>
    </dsp:sp>
    <dsp:sp modelId="{43D3C4B4-9808-4F7D-BD26-B7E8F6A0249B}">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0" tIns="568960" rIns="568960" bIns="568960" numCol="1" spcCol="1270" anchor="ctr" anchorCtr="0">
          <a:noAutofit/>
        </a:bodyPr>
        <a:lstStyle/>
        <a:p>
          <a:pPr lvl="0" algn="ctr" defTabSz="3556000">
            <a:lnSpc>
              <a:spcPct val="90000"/>
            </a:lnSpc>
            <a:spcBef>
              <a:spcPct val="0"/>
            </a:spcBef>
            <a:spcAft>
              <a:spcPct val="35000"/>
            </a:spcAft>
          </a:pPr>
          <a:r>
            <a:rPr lang="en-US" sz="8000" kern="1200" dirty="0" smtClean="0"/>
            <a:t>S </a:t>
          </a:r>
          <a:r>
            <a:rPr lang="en-US" sz="8000" kern="1200" dirty="0" err="1" smtClean="0"/>
            <a:t>S</a:t>
          </a:r>
          <a:endParaRPr lang="en-US" sz="8000" kern="1200" dirty="0"/>
        </a:p>
      </dsp:txBody>
      <dsp:txXfrm>
        <a:off x="4064000" y="0"/>
        <a:ext cx="4064000" cy="2032000"/>
      </dsp:txXfrm>
    </dsp:sp>
    <dsp:sp modelId="{2C8D20C5-B281-4EDF-9FA2-2C09DCF32A08}">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kern="1200" dirty="0" smtClean="0"/>
            <a:t>DC S</a:t>
          </a:r>
          <a:br>
            <a:rPr lang="en-US" sz="6600" kern="1200" dirty="0" smtClean="0"/>
          </a:br>
          <a:r>
            <a:rPr lang="en-US" sz="6600" kern="1200" dirty="0" err="1" smtClean="0"/>
            <a:t>S</a:t>
          </a:r>
          <a:r>
            <a:rPr lang="en-US" sz="6600" kern="1200" dirty="0" smtClean="0"/>
            <a:t> DC</a:t>
          </a:r>
          <a:endParaRPr lang="en-US" sz="6600" kern="1200" dirty="0"/>
        </a:p>
      </dsp:txBody>
      <dsp:txXfrm rot="10800000">
        <a:off x="0" y="3386666"/>
        <a:ext cx="4064000" cy="2032000"/>
      </dsp:txXfrm>
    </dsp:sp>
    <dsp:sp modelId="{8E89A547-5413-4BCA-8E3D-38E4F262BB84}">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0" tIns="568960" rIns="568960" bIns="568960" numCol="1" spcCol="1270" anchor="ctr" anchorCtr="0">
          <a:noAutofit/>
        </a:bodyPr>
        <a:lstStyle/>
        <a:p>
          <a:pPr lvl="0" algn="ctr" defTabSz="3556000">
            <a:lnSpc>
              <a:spcPct val="90000"/>
            </a:lnSpc>
            <a:spcBef>
              <a:spcPct val="0"/>
            </a:spcBef>
            <a:spcAft>
              <a:spcPct val="35000"/>
            </a:spcAft>
          </a:pPr>
          <a:r>
            <a:rPr lang="en-US" sz="8000" kern="1200" dirty="0" smtClean="0"/>
            <a:t>DC</a:t>
          </a:r>
          <a:endParaRPr lang="en-US" sz="8000" kern="1200" dirty="0"/>
        </a:p>
      </dsp:txBody>
      <dsp:txXfrm rot="-5400000">
        <a:off x="4063999" y="3386666"/>
        <a:ext cx="4064000" cy="2032000"/>
      </dsp:txXfrm>
    </dsp:sp>
    <dsp:sp modelId="{0BB67D0A-1943-407C-BB9A-E60060965270}">
      <dsp:nvSpPr>
        <dsp:cNvPr id="0" name=""/>
        <dsp:cNvSpPr/>
      </dsp:nvSpPr>
      <dsp:spPr>
        <a:xfrm>
          <a:off x="1193283" y="1917727"/>
          <a:ext cx="5741432" cy="15832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S, CONJUNCTION DC</a:t>
          </a:r>
        </a:p>
        <a:p>
          <a:pPr lvl="0" algn="ctr" defTabSz="2133600">
            <a:lnSpc>
              <a:spcPct val="90000"/>
            </a:lnSpc>
            <a:spcBef>
              <a:spcPct val="0"/>
            </a:spcBef>
            <a:spcAft>
              <a:spcPct val="35000"/>
            </a:spcAft>
          </a:pPr>
          <a:r>
            <a:rPr lang="en-US" sz="4800" kern="1200" dirty="0" smtClean="0"/>
            <a:t>S CONJUNCTION S</a:t>
          </a:r>
          <a:endParaRPr lang="en-US" sz="4800" kern="1200" dirty="0"/>
        </a:p>
      </dsp:txBody>
      <dsp:txXfrm>
        <a:off x="1270569" y="1995013"/>
        <a:ext cx="5586860" cy="142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1672-14C6-4D53-A510-CB40D616213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The dog ate, the cat slept.</a:t>
          </a:r>
          <a:endParaRPr lang="en-US" sz="3400" kern="1200" dirty="0"/>
        </a:p>
      </dsp:txBody>
      <dsp:txXfrm rot="5400000">
        <a:off x="-1" y="1"/>
        <a:ext cx="4064000" cy="2032000"/>
      </dsp:txXfrm>
    </dsp:sp>
    <dsp:sp modelId="{43D3C4B4-9808-4F7D-BD26-B7E8F6A0249B}">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The dog ate the cat slept</a:t>
          </a:r>
          <a:endParaRPr lang="en-US" sz="3400" kern="1200" dirty="0"/>
        </a:p>
      </dsp:txBody>
      <dsp:txXfrm>
        <a:off x="4064000" y="0"/>
        <a:ext cx="4064000" cy="2032000"/>
      </dsp:txXfrm>
    </dsp:sp>
    <dsp:sp modelId="{2C8D20C5-B281-4EDF-9FA2-2C09DCF32A08}">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While the dog ate the cat slept.</a:t>
          </a:r>
          <a:br>
            <a:rPr lang="en-US" sz="3200" kern="1200" dirty="0" smtClean="0"/>
          </a:br>
          <a:r>
            <a:rPr lang="en-US" sz="3200" kern="1200" dirty="0" smtClean="0"/>
            <a:t>The cat slept although the dog ate</a:t>
          </a:r>
          <a:r>
            <a:rPr lang="en-US" sz="3400" kern="1200" dirty="0" smtClean="0"/>
            <a:t>.</a:t>
          </a:r>
          <a:endParaRPr lang="en-US" sz="3400" kern="1200" dirty="0"/>
        </a:p>
      </dsp:txBody>
      <dsp:txXfrm rot="10800000">
        <a:off x="0" y="3386666"/>
        <a:ext cx="4064000" cy="2032000"/>
      </dsp:txXfrm>
    </dsp:sp>
    <dsp:sp modelId="{8E89A547-5413-4BCA-8E3D-38E4F262BB84}">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While the dog ate and the cat slept.</a:t>
          </a:r>
          <a:endParaRPr lang="en-US" sz="3400" kern="1200" dirty="0"/>
        </a:p>
      </dsp:txBody>
      <dsp:txXfrm rot="-5400000">
        <a:off x="4063999" y="3386666"/>
        <a:ext cx="4064000" cy="2032000"/>
      </dsp:txXfrm>
    </dsp:sp>
    <dsp:sp modelId="{0BB67D0A-1943-407C-BB9A-E60060965270}">
      <dsp:nvSpPr>
        <dsp:cNvPr id="0" name=""/>
        <dsp:cNvSpPr/>
      </dsp:nvSpPr>
      <dsp:spPr>
        <a:xfrm>
          <a:off x="1193283" y="1917727"/>
          <a:ext cx="5741432" cy="15832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The dog ate, and slept.</a:t>
          </a:r>
          <a:br>
            <a:rPr lang="en-US" sz="3400" kern="1200" dirty="0" smtClean="0"/>
          </a:br>
          <a:r>
            <a:rPr lang="en-US" sz="3400" kern="1200" dirty="0" smtClean="0"/>
            <a:t>The dog ate and the cat slept.</a:t>
          </a:r>
          <a:endParaRPr lang="en-US" sz="3400" kern="1200" dirty="0"/>
        </a:p>
      </dsp:txBody>
      <dsp:txXfrm>
        <a:off x="1270569" y="1995013"/>
        <a:ext cx="5586860" cy="14286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2625D475-93D8-412D-B197-E4A29965CB3A}" type="datetimeFigureOut">
              <a:rPr lang="en-US" smtClean="0"/>
              <a:t>10/17/2018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EB56117-BD95-4176-9317-45754D37AC7C}"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014481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5D475-93D8-412D-B197-E4A29965CB3A}"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282651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625D475-93D8-412D-B197-E4A29965CB3A}" type="datetimeFigureOut">
              <a:rPr lang="en-US" smtClean="0"/>
              <a:t>10/17/2018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EB56117-BD95-4176-9317-45754D37AC7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3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9784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9E07F3-49DF-4D27-9B71-4C188D59807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C0D4E-2D72-413B-9B33-72376576E6F8}"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5D475-93D8-412D-B197-E4A29965CB3A}"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359221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625D475-93D8-412D-B197-E4A29965CB3A}" type="datetimeFigureOut">
              <a:rPr lang="en-US" smtClean="0"/>
              <a:t>10/17/2018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EB56117-BD95-4176-9317-45754D37AC7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8398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25D475-93D8-412D-B197-E4A29965CB3A}"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272932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25D475-93D8-412D-B197-E4A29965CB3A}"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79983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25D475-93D8-412D-B197-E4A29965CB3A}"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425549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2625D475-93D8-412D-B197-E4A29965CB3A}"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56117-BD95-4176-9317-45754D37AC7C}" type="slidenum">
              <a:rPr lang="en-US" smtClean="0"/>
              <a:t>‹#›</a:t>
            </a:fld>
            <a:endParaRPr lang="en-US"/>
          </a:p>
        </p:txBody>
      </p:sp>
    </p:spTree>
    <p:extLst>
      <p:ext uri="{BB962C8B-B14F-4D97-AF65-F5344CB8AC3E}">
        <p14:creationId xmlns:p14="http://schemas.microsoft.com/office/powerpoint/2010/main" val="74650584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625D475-93D8-412D-B197-E4A29965CB3A}" type="datetimeFigureOut">
              <a:rPr lang="en-US" smtClean="0"/>
              <a:t>10/17/2018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EB56117-BD95-4176-9317-45754D37AC7C}" type="slidenum">
              <a:rPr lang="en-US" smtClean="0"/>
              <a:t>‹#›</a:t>
            </a:fld>
            <a:endParaRPr lang="en-US"/>
          </a:p>
        </p:txBody>
      </p:sp>
    </p:spTree>
    <p:extLst>
      <p:ext uri="{BB962C8B-B14F-4D97-AF65-F5344CB8AC3E}">
        <p14:creationId xmlns:p14="http://schemas.microsoft.com/office/powerpoint/2010/main" val="158605848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625D475-93D8-412D-B197-E4A29965CB3A}" type="datetimeFigureOut">
              <a:rPr lang="en-US" smtClean="0"/>
              <a:t>10/17/2018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EB56117-BD95-4176-9317-45754D37AC7C}" type="slidenum">
              <a:rPr lang="en-US" smtClean="0"/>
              <a:t>‹#›</a:t>
            </a:fld>
            <a:endParaRPr lang="en-US"/>
          </a:p>
        </p:txBody>
      </p:sp>
    </p:spTree>
    <p:extLst>
      <p:ext uri="{BB962C8B-B14F-4D97-AF65-F5344CB8AC3E}">
        <p14:creationId xmlns:p14="http://schemas.microsoft.com/office/powerpoint/2010/main" val="246393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625D475-93D8-412D-B197-E4A29965CB3A}" type="datetimeFigureOut">
              <a:rPr lang="en-US" smtClean="0"/>
              <a:t>10/17/2018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EB56117-BD95-4176-9317-45754D37AC7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276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0" y="3486691"/>
            <a:ext cx="9144000" cy="2387600"/>
          </a:xfrm>
        </p:spPr>
        <p:txBody>
          <a:bodyPr>
            <a:normAutofit/>
          </a:bodyPr>
          <a:lstStyle/>
          <a:p>
            <a:r>
              <a:rPr lang="en-US" sz="6000" dirty="0" smtClean="0"/>
              <a:t>THE ACT </a:t>
            </a:r>
            <a:endParaRPr lang="en-US" sz="6000" dirty="0"/>
          </a:p>
        </p:txBody>
      </p:sp>
      <p:sp>
        <p:nvSpPr>
          <p:cNvPr id="3" name="Subtitle 2"/>
          <p:cNvSpPr>
            <a:spLocks noGrp="1"/>
          </p:cNvSpPr>
          <p:nvPr>
            <p:ph type="subTitle" idx="1"/>
          </p:nvPr>
        </p:nvSpPr>
        <p:spPr/>
        <p:txBody>
          <a:bodyPr/>
          <a:lstStyle/>
          <a:p>
            <a:r>
              <a:rPr lang="en-US" dirty="0" smtClean="0"/>
              <a:t>TIPS, TRICKS, AND SKILLS PART 2</a:t>
            </a:r>
            <a:endParaRPr lang="en-US" dirty="0"/>
          </a:p>
        </p:txBody>
      </p:sp>
    </p:spTree>
    <p:extLst>
      <p:ext uri="{BB962C8B-B14F-4D97-AF65-F5344CB8AC3E}">
        <p14:creationId xmlns:p14="http://schemas.microsoft.com/office/powerpoint/2010/main" val="1927053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49" y="-586643"/>
            <a:ext cx="13033106" cy="1876276"/>
          </a:xfrm>
        </p:spPr>
        <p:txBody>
          <a:bodyPr>
            <a:normAutofit fontScale="90000"/>
          </a:bodyPr>
          <a:lstStyle/>
          <a:p>
            <a:r>
              <a:rPr lang="en-US" dirty="0" smtClean="0"/>
              <a:t/>
            </a:r>
            <a:br>
              <a:rPr lang="en-US" dirty="0" smtClean="0"/>
            </a:br>
            <a:r>
              <a:rPr lang="en-US" dirty="0" smtClean="0"/>
              <a:t>ACT English: Sentence Structure</a:t>
            </a:r>
            <a:br>
              <a:rPr lang="en-US" dirty="0" smtClean="0"/>
            </a:br>
            <a:r>
              <a:rPr lang="en-US" dirty="0" smtClean="0"/>
              <a:t>These are correct… </a:t>
            </a:r>
            <a:br>
              <a:rPr lang="en-US" dirty="0" smtClean="0"/>
            </a:br>
            <a:endParaRPr lang="en-US" dirty="0"/>
          </a:p>
        </p:txBody>
      </p:sp>
      <p:sp>
        <p:nvSpPr>
          <p:cNvPr id="7" name="Rectangle 6"/>
          <p:cNvSpPr/>
          <p:nvPr/>
        </p:nvSpPr>
        <p:spPr>
          <a:xfrm>
            <a:off x="248817" y="0"/>
            <a:ext cx="3474098" cy="1569660"/>
          </a:xfrm>
          <a:prstGeom prst="rect">
            <a:avLst/>
          </a:prstGeom>
        </p:spPr>
        <p:txBody>
          <a:bodyPr wrap="square">
            <a:spAutoFit/>
          </a:bodyPr>
          <a:lstStyle/>
          <a:p>
            <a:r>
              <a:rPr lang="en-US" sz="2400" dirty="0" smtClean="0">
                <a:solidFill>
                  <a:schemeClr val="accent1"/>
                </a:solidFill>
                <a:latin typeface="+mj-lt"/>
              </a:rPr>
              <a:t>S= Complete Sentence </a:t>
            </a:r>
            <a:br>
              <a:rPr lang="en-US" sz="2400" dirty="0" smtClean="0">
                <a:solidFill>
                  <a:schemeClr val="accent1"/>
                </a:solidFill>
                <a:latin typeface="+mj-lt"/>
              </a:rPr>
            </a:br>
            <a:r>
              <a:rPr lang="en-US" sz="2400" dirty="0" smtClean="0">
                <a:solidFill>
                  <a:schemeClr val="accent1"/>
                </a:solidFill>
                <a:latin typeface="+mj-lt"/>
              </a:rPr>
              <a:t>DC= Dependent Clause (incomplete sentence)</a:t>
            </a:r>
            <a:endParaRPr lang="en-US" sz="2400" dirty="0">
              <a:solidFill>
                <a:schemeClr val="accent1"/>
              </a:solidFill>
              <a:latin typeface="+mj-lt"/>
            </a:endParaRPr>
          </a:p>
        </p:txBody>
      </p:sp>
      <p:graphicFrame>
        <p:nvGraphicFramePr>
          <p:cNvPr id="8" name="Diagram 7"/>
          <p:cNvGraphicFramePr/>
          <p:nvPr>
            <p:extLst>
              <p:ext uri="{D42A27DB-BD31-4B8C-83A1-F6EECF244321}">
                <p14:modId xmlns:p14="http://schemas.microsoft.com/office/powerpoint/2010/main" val="1484762039"/>
              </p:ext>
            </p:extLst>
          </p:nvPr>
        </p:nvGraphicFramePr>
        <p:xfrm>
          <a:off x="201852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398656" y="1765602"/>
            <a:ext cx="1959429" cy="1600438"/>
          </a:xfrm>
          <a:prstGeom prst="rect">
            <a:avLst/>
          </a:prstGeom>
          <a:noFill/>
        </p:spPr>
        <p:txBody>
          <a:bodyPr wrap="square" rtlCol="0">
            <a:spAutoFit/>
          </a:bodyPr>
          <a:lstStyle/>
          <a:p>
            <a:r>
              <a:rPr lang="en-US" sz="8000" dirty="0" smtClean="0">
                <a:solidFill>
                  <a:schemeClr val="bg1"/>
                </a:solidFill>
              </a:rPr>
              <a:t>S.S</a:t>
            </a:r>
          </a:p>
          <a:p>
            <a:endParaRPr lang="en-US" dirty="0"/>
          </a:p>
        </p:txBody>
      </p:sp>
    </p:spTree>
    <p:extLst>
      <p:ext uri="{BB962C8B-B14F-4D97-AF65-F5344CB8AC3E}">
        <p14:creationId xmlns:p14="http://schemas.microsoft.com/office/powerpoint/2010/main" val="318546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49" y="-586643"/>
            <a:ext cx="13033106" cy="1876276"/>
          </a:xfrm>
        </p:spPr>
        <p:txBody>
          <a:bodyPr>
            <a:normAutofit fontScale="90000"/>
          </a:bodyPr>
          <a:lstStyle/>
          <a:p>
            <a:r>
              <a:rPr lang="en-US" dirty="0" smtClean="0"/>
              <a:t/>
            </a:r>
            <a:br>
              <a:rPr lang="en-US" dirty="0" smtClean="0"/>
            </a:br>
            <a:r>
              <a:rPr lang="en-US" dirty="0" smtClean="0"/>
              <a:t>ACT English: Sentence Structure</a:t>
            </a:r>
            <a:br>
              <a:rPr lang="en-US" dirty="0" smtClean="0"/>
            </a:br>
            <a:r>
              <a:rPr lang="en-US" dirty="0" smtClean="0"/>
              <a:t>These are correct… </a:t>
            </a:r>
            <a:br>
              <a:rPr lang="en-US" dirty="0" smtClean="0"/>
            </a:br>
            <a:endParaRPr lang="en-US" dirty="0"/>
          </a:p>
        </p:txBody>
      </p:sp>
      <p:sp>
        <p:nvSpPr>
          <p:cNvPr id="7" name="Rectangle 6"/>
          <p:cNvSpPr/>
          <p:nvPr/>
        </p:nvSpPr>
        <p:spPr>
          <a:xfrm>
            <a:off x="248817" y="0"/>
            <a:ext cx="3474098" cy="1569660"/>
          </a:xfrm>
          <a:prstGeom prst="rect">
            <a:avLst/>
          </a:prstGeom>
        </p:spPr>
        <p:txBody>
          <a:bodyPr wrap="square">
            <a:spAutoFit/>
          </a:bodyPr>
          <a:lstStyle/>
          <a:p>
            <a:r>
              <a:rPr lang="en-US" sz="2400" dirty="0" smtClean="0">
                <a:solidFill>
                  <a:schemeClr val="accent1"/>
                </a:solidFill>
                <a:latin typeface="+mj-lt"/>
              </a:rPr>
              <a:t>S= Complete Sentence </a:t>
            </a:r>
            <a:br>
              <a:rPr lang="en-US" sz="2400" dirty="0" smtClean="0">
                <a:solidFill>
                  <a:schemeClr val="accent1"/>
                </a:solidFill>
                <a:latin typeface="+mj-lt"/>
              </a:rPr>
            </a:br>
            <a:r>
              <a:rPr lang="en-US" sz="2400" dirty="0" smtClean="0">
                <a:solidFill>
                  <a:schemeClr val="accent1"/>
                </a:solidFill>
                <a:latin typeface="+mj-lt"/>
              </a:rPr>
              <a:t>DC= Dependent Clause (incomplete sentence)</a:t>
            </a:r>
            <a:endParaRPr lang="en-US" sz="2400" dirty="0">
              <a:solidFill>
                <a:schemeClr val="accent1"/>
              </a:solidFill>
              <a:latin typeface="+mj-lt"/>
            </a:endParaRPr>
          </a:p>
        </p:txBody>
      </p:sp>
      <p:graphicFrame>
        <p:nvGraphicFramePr>
          <p:cNvPr id="8" name="Diagram 7"/>
          <p:cNvGraphicFramePr/>
          <p:nvPr>
            <p:extLst>
              <p:ext uri="{D42A27DB-BD31-4B8C-83A1-F6EECF244321}">
                <p14:modId xmlns:p14="http://schemas.microsoft.com/office/powerpoint/2010/main" val="1511716680"/>
              </p:ext>
            </p:extLst>
          </p:nvPr>
        </p:nvGraphicFramePr>
        <p:xfrm>
          <a:off x="201852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10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15" y="-441200"/>
            <a:ext cx="8789485" cy="1560716"/>
          </a:xfrm>
        </p:spPr>
        <p:txBody>
          <a:bodyPr>
            <a:normAutofit fontScale="90000"/>
          </a:bodyPr>
          <a:lstStyle/>
          <a:p>
            <a:r>
              <a:rPr lang="en-US" dirty="0" smtClean="0"/>
              <a:t/>
            </a:r>
            <a:br>
              <a:rPr lang="en-US" dirty="0" smtClean="0"/>
            </a:br>
            <a:r>
              <a:rPr lang="en-US" dirty="0" smtClean="0"/>
              <a:t>ACT English: Sentence Structure </a:t>
            </a:r>
            <a:br>
              <a:rPr lang="en-US" dirty="0" smtClean="0"/>
            </a:br>
            <a:r>
              <a:rPr lang="en-US" dirty="0" smtClean="0"/>
              <a:t>The ACT likes to use INCORRECT structures…</a:t>
            </a:r>
            <a:endParaRPr lang="en-US" dirty="0"/>
          </a:p>
        </p:txBody>
      </p:sp>
      <p:sp>
        <p:nvSpPr>
          <p:cNvPr id="9" name="Rectangle 8"/>
          <p:cNvSpPr/>
          <p:nvPr/>
        </p:nvSpPr>
        <p:spPr>
          <a:xfrm>
            <a:off x="248817" y="0"/>
            <a:ext cx="3474098" cy="1569660"/>
          </a:xfrm>
          <a:prstGeom prst="rect">
            <a:avLst/>
          </a:prstGeom>
        </p:spPr>
        <p:txBody>
          <a:bodyPr wrap="square">
            <a:spAutoFit/>
          </a:bodyPr>
          <a:lstStyle/>
          <a:p>
            <a:r>
              <a:rPr lang="en-US" sz="2400" dirty="0" smtClean="0">
                <a:solidFill>
                  <a:schemeClr val="accent1"/>
                </a:solidFill>
                <a:latin typeface="+mj-lt"/>
              </a:rPr>
              <a:t>S= Complete Sentence </a:t>
            </a:r>
            <a:br>
              <a:rPr lang="en-US" sz="2400" dirty="0" smtClean="0">
                <a:solidFill>
                  <a:schemeClr val="accent1"/>
                </a:solidFill>
                <a:latin typeface="+mj-lt"/>
              </a:rPr>
            </a:br>
            <a:r>
              <a:rPr lang="en-US" sz="2400" dirty="0" smtClean="0">
                <a:solidFill>
                  <a:schemeClr val="accent1"/>
                </a:solidFill>
                <a:latin typeface="+mj-lt"/>
              </a:rPr>
              <a:t>DC= Dependent Clause (incomplete sentence)</a:t>
            </a:r>
            <a:endParaRPr lang="en-US" sz="2400" dirty="0">
              <a:solidFill>
                <a:schemeClr val="accent1"/>
              </a:solidFill>
              <a:latin typeface="+mj-lt"/>
            </a:endParaRPr>
          </a:p>
        </p:txBody>
      </p:sp>
      <p:graphicFrame>
        <p:nvGraphicFramePr>
          <p:cNvPr id="10" name="Diagram 9"/>
          <p:cNvGraphicFramePr/>
          <p:nvPr>
            <p:extLst>
              <p:ext uri="{D42A27DB-BD31-4B8C-83A1-F6EECF244321}">
                <p14:modId xmlns:p14="http://schemas.microsoft.com/office/powerpoint/2010/main" val="2395508789"/>
              </p:ext>
            </p:extLst>
          </p:nvPr>
        </p:nvGraphicFramePr>
        <p:xfrm>
          <a:off x="201852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979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15" y="-441200"/>
            <a:ext cx="8789485" cy="1560716"/>
          </a:xfrm>
        </p:spPr>
        <p:txBody>
          <a:bodyPr>
            <a:normAutofit fontScale="90000"/>
          </a:bodyPr>
          <a:lstStyle/>
          <a:p>
            <a:r>
              <a:rPr lang="en-US" dirty="0" smtClean="0"/>
              <a:t/>
            </a:r>
            <a:br>
              <a:rPr lang="en-US" dirty="0" smtClean="0"/>
            </a:br>
            <a:r>
              <a:rPr lang="en-US" dirty="0" smtClean="0"/>
              <a:t>ACT English: Sentence Structure </a:t>
            </a:r>
            <a:br>
              <a:rPr lang="en-US" dirty="0" smtClean="0"/>
            </a:br>
            <a:r>
              <a:rPr lang="en-US" dirty="0" smtClean="0"/>
              <a:t>The ACT likes to use INCORRECT structures…</a:t>
            </a:r>
            <a:endParaRPr lang="en-US" dirty="0"/>
          </a:p>
        </p:txBody>
      </p:sp>
      <p:sp>
        <p:nvSpPr>
          <p:cNvPr id="9" name="Rectangle 8"/>
          <p:cNvSpPr/>
          <p:nvPr/>
        </p:nvSpPr>
        <p:spPr>
          <a:xfrm>
            <a:off x="248817" y="0"/>
            <a:ext cx="3474098" cy="1569660"/>
          </a:xfrm>
          <a:prstGeom prst="rect">
            <a:avLst/>
          </a:prstGeom>
        </p:spPr>
        <p:txBody>
          <a:bodyPr wrap="square">
            <a:spAutoFit/>
          </a:bodyPr>
          <a:lstStyle/>
          <a:p>
            <a:r>
              <a:rPr lang="en-US" sz="2400" dirty="0" smtClean="0">
                <a:solidFill>
                  <a:schemeClr val="accent1"/>
                </a:solidFill>
                <a:latin typeface="+mj-lt"/>
              </a:rPr>
              <a:t>S= Complete Sentence </a:t>
            </a:r>
            <a:br>
              <a:rPr lang="en-US" sz="2400" dirty="0" smtClean="0">
                <a:solidFill>
                  <a:schemeClr val="accent1"/>
                </a:solidFill>
                <a:latin typeface="+mj-lt"/>
              </a:rPr>
            </a:br>
            <a:r>
              <a:rPr lang="en-US" sz="2400" dirty="0" smtClean="0">
                <a:solidFill>
                  <a:schemeClr val="accent1"/>
                </a:solidFill>
                <a:latin typeface="+mj-lt"/>
              </a:rPr>
              <a:t>DC= Dependent Clause (incomplete sentence)</a:t>
            </a:r>
            <a:endParaRPr lang="en-US" sz="2400" dirty="0">
              <a:solidFill>
                <a:schemeClr val="accent1"/>
              </a:solidFill>
              <a:latin typeface="+mj-lt"/>
            </a:endParaRPr>
          </a:p>
        </p:txBody>
      </p:sp>
      <p:graphicFrame>
        <p:nvGraphicFramePr>
          <p:cNvPr id="10" name="Diagram 9"/>
          <p:cNvGraphicFramePr/>
          <p:nvPr>
            <p:extLst>
              <p:ext uri="{D42A27DB-BD31-4B8C-83A1-F6EECF244321}">
                <p14:modId xmlns:p14="http://schemas.microsoft.com/office/powerpoint/2010/main" val="3028133234"/>
              </p:ext>
            </p:extLst>
          </p:nvPr>
        </p:nvGraphicFramePr>
        <p:xfrm>
          <a:off x="201852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1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Sentence Structure </a:t>
            </a:r>
            <a:endParaRPr lang="en-US" dirty="0"/>
          </a:p>
        </p:txBody>
      </p:sp>
      <p:sp>
        <p:nvSpPr>
          <p:cNvPr id="3" name="Content Placeholder 2"/>
          <p:cNvSpPr>
            <a:spLocks noGrp="1"/>
          </p:cNvSpPr>
          <p:nvPr>
            <p:ph idx="1"/>
          </p:nvPr>
        </p:nvSpPr>
        <p:spPr>
          <a:xfrm>
            <a:off x="2971022" y="2129061"/>
            <a:ext cx="9046806" cy="4279641"/>
          </a:xfrm>
        </p:spPr>
        <p:txBody>
          <a:bodyPr/>
          <a:lstStyle/>
          <a:p>
            <a:r>
              <a:rPr lang="en-US" sz="4000" dirty="0" smtClean="0"/>
              <a:t>Compound subjects and predicates</a:t>
            </a:r>
          </a:p>
          <a:p>
            <a:pPr lvl="1"/>
            <a:r>
              <a:rPr lang="en-US" sz="3600" dirty="0" smtClean="0"/>
              <a:t>Subject and Subject predicate</a:t>
            </a:r>
          </a:p>
          <a:p>
            <a:pPr lvl="1"/>
            <a:r>
              <a:rPr lang="en-US" sz="3600" dirty="0" smtClean="0"/>
              <a:t>Susie and Sally went to the store. </a:t>
            </a:r>
          </a:p>
          <a:p>
            <a:pPr lvl="1"/>
            <a:r>
              <a:rPr lang="en-US" sz="3600" dirty="0" smtClean="0"/>
              <a:t>Subject predicate and predicate</a:t>
            </a:r>
          </a:p>
          <a:p>
            <a:pPr lvl="1"/>
            <a:r>
              <a:rPr lang="en-US" sz="3600" dirty="0" smtClean="0"/>
              <a:t>The baby ate and slept. </a:t>
            </a:r>
          </a:p>
          <a:p>
            <a:endParaRPr lang="en-US" dirty="0"/>
          </a:p>
        </p:txBody>
      </p:sp>
      <p:grpSp>
        <p:nvGrpSpPr>
          <p:cNvPr id="6" name="Group 5"/>
          <p:cNvGrpSpPr/>
          <p:nvPr/>
        </p:nvGrpSpPr>
        <p:grpSpPr>
          <a:xfrm rot="429648">
            <a:off x="5868474" y="5994988"/>
            <a:ext cx="2562141" cy="827430"/>
            <a:chOff x="6121579" y="6121663"/>
            <a:chExt cx="2267815" cy="678210"/>
          </a:xfrm>
        </p:grpSpPr>
        <p:sp>
          <p:nvSpPr>
            <p:cNvPr id="4" name="Right Arrow 3"/>
            <p:cNvSpPr/>
            <p:nvPr/>
          </p:nvSpPr>
          <p:spPr>
            <a:xfrm rot="12534380">
              <a:off x="6121579" y="6121663"/>
              <a:ext cx="2267815" cy="678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870379">
              <a:off x="6509036" y="6298330"/>
              <a:ext cx="1492898" cy="369332"/>
            </a:xfrm>
            <a:prstGeom prst="rect">
              <a:avLst/>
            </a:prstGeom>
            <a:noFill/>
          </p:spPr>
          <p:txBody>
            <a:bodyPr wrap="square" rtlCol="0">
              <a:spAutoFit/>
            </a:bodyPr>
            <a:lstStyle/>
            <a:p>
              <a:r>
                <a:rPr lang="en-US" dirty="0" smtClean="0">
                  <a:solidFill>
                    <a:schemeClr val="bg1"/>
                  </a:solidFill>
                </a:rPr>
                <a:t>NO COMMA</a:t>
              </a:r>
              <a:endParaRPr lang="en-US" dirty="0">
                <a:solidFill>
                  <a:schemeClr val="bg1"/>
                </a:solidFill>
              </a:endParaRPr>
            </a:p>
          </p:txBody>
        </p:sp>
      </p:grpSp>
    </p:spTree>
    <p:extLst>
      <p:ext uri="{BB962C8B-B14F-4D97-AF65-F5344CB8AC3E}">
        <p14:creationId xmlns:p14="http://schemas.microsoft.com/office/powerpoint/2010/main" val="39203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Sentence Structure </a:t>
            </a:r>
            <a:endParaRPr lang="en-US" dirty="0"/>
          </a:p>
        </p:txBody>
      </p:sp>
      <p:sp>
        <p:nvSpPr>
          <p:cNvPr id="3" name="Content Placeholder 2"/>
          <p:cNvSpPr>
            <a:spLocks noGrp="1"/>
          </p:cNvSpPr>
          <p:nvPr>
            <p:ph idx="1"/>
          </p:nvPr>
        </p:nvSpPr>
        <p:spPr>
          <a:xfrm>
            <a:off x="2108718" y="2295331"/>
            <a:ext cx="9871788" cy="4422709"/>
          </a:xfrm>
        </p:spPr>
        <p:txBody>
          <a:bodyPr>
            <a:normAutofit/>
          </a:bodyPr>
          <a:lstStyle/>
          <a:p>
            <a:r>
              <a:rPr lang="en-US" sz="3600" dirty="0" smtClean="0"/>
              <a:t>The colon is not used to introduce a list on the ACT. </a:t>
            </a:r>
          </a:p>
          <a:p>
            <a:r>
              <a:rPr lang="en-US" sz="3600" dirty="0" smtClean="0"/>
              <a:t>They needed to buy: hats, scarves, and gloves. </a:t>
            </a:r>
          </a:p>
          <a:p>
            <a:r>
              <a:rPr lang="en-US" sz="3600" dirty="0" smtClean="0"/>
              <a:t>They needed to buy hats, scarves, and gloves. </a:t>
            </a:r>
          </a:p>
          <a:p>
            <a:r>
              <a:rPr lang="en-US" sz="3600" dirty="0" smtClean="0"/>
              <a:t>They needed to buy the following  items: hats, scarves, and gloves. </a:t>
            </a:r>
          </a:p>
          <a:p>
            <a:endParaRPr lang="en-US" dirty="0"/>
          </a:p>
        </p:txBody>
      </p:sp>
      <p:cxnSp>
        <p:nvCxnSpPr>
          <p:cNvPr id="6" name="Straight Connector 5"/>
          <p:cNvCxnSpPr/>
          <p:nvPr/>
        </p:nvCxnSpPr>
        <p:spPr>
          <a:xfrm>
            <a:off x="1698172" y="4012163"/>
            <a:ext cx="10006099" cy="186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022343" y="5319710"/>
            <a:ext cx="2562141" cy="827430"/>
            <a:chOff x="6022343" y="5319710"/>
            <a:chExt cx="2562141" cy="827430"/>
          </a:xfrm>
        </p:grpSpPr>
        <p:sp>
          <p:nvSpPr>
            <p:cNvPr id="9" name="Right Arrow 8"/>
            <p:cNvSpPr/>
            <p:nvPr/>
          </p:nvSpPr>
          <p:spPr>
            <a:xfrm rot="12964028">
              <a:off x="6022343" y="5319710"/>
              <a:ext cx="2562141" cy="8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300027">
              <a:off x="6259615" y="5562990"/>
              <a:ext cx="2087596" cy="369332"/>
            </a:xfrm>
            <a:prstGeom prst="rect">
              <a:avLst/>
            </a:prstGeom>
            <a:noFill/>
          </p:spPr>
          <p:txBody>
            <a:bodyPr wrap="square" rtlCol="0">
              <a:spAutoFit/>
            </a:bodyPr>
            <a:lstStyle/>
            <a:p>
              <a:r>
                <a:rPr lang="en-US" dirty="0" smtClean="0">
                  <a:solidFill>
                    <a:schemeClr val="bg1"/>
                  </a:solidFill>
                </a:rPr>
                <a:t>NO PUNCTUATION</a:t>
              </a:r>
              <a:endParaRPr lang="en-US" dirty="0">
                <a:solidFill>
                  <a:schemeClr val="bg1"/>
                </a:solidFill>
              </a:endParaRPr>
            </a:p>
          </p:txBody>
        </p:sp>
      </p:grpSp>
      <p:grpSp>
        <p:nvGrpSpPr>
          <p:cNvPr id="15" name="Group 14"/>
          <p:cNvGrpSpPr/>
          <p:nvPr/>
        </p:nvGrpSpPr>
        <p:grpSpPr>
          <a:xfrm rot="17631889">
            <a:off x="7701284" y="3909926"/>
            <a:ext cx="2583536" cy="1193517"/>
            <a:chOff x="1472302" y="4922420"/>
            <a:chExt cx="2583536" cy="1193517"/>
          </a:xfrm>
        </p:grpSpPr>
        <p:sp>
          <p:nvSpPr>
            <p:cNvPr id="13" name="Right Arrow 12"/>
            <p:cNvSpPr/>
            <p:nvPr/>
          </p:nvSpPr>
          <p:spPr>
            <a:xfrm rot="12964028">
              <a:off x="1472302" y="4922420"/>
              <a:ext cx="2433991" cy="119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300027">
              <a:off x="1557574" y="5276248"/>
              <a:ext cx="2498264" cy="646331"/>
            </a:xfrm>
            <a:prstGeom prst="rect">
              <a:avLst/>
            </a:prstGeom>
            <a:noFill/>
          </p:spPr>
          <p:txBody>
            <a:bodyPr wrap="square" rtlCol="0">
              <a:spAutoFit/>
            </a:bodyPr>
            <a:lstStyle/>
            <a:p>
              <a:pPr algn="ctr"/>
              <a:r>
                <a:rPr lang="en-US" dirty="0" smtClean="0">
                  <a:solidFill>
                    <a:schemeClr val="bg1"/>
                  </a:solidFill>
                </a:rPr>
                <a:t>COMPLETE SENTENCE BEFORE LIST</a:t>
              </a:r>
              <a:endParaRPr lang="en-US" dirty="0">
                <a:solidFill>
                  <a:schemeClr val="bg1"/>
                </a:solidFill>
              </a:endParaRPr>
            </a:p>
          </p:txBody>
        </p:sp>
      </p:grpSp>
    </p:spTree>
    <p:extLst>
      <p:ext uri="{BB962C8B-B14F-4D97-AF65-F5344CB8AC3E}">
        <p14:creationId xmlns:p14="http://schemas.microsoft.com/office/powerpoint/2010/main" val="7223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Sentence Structure</a:t>
            </a:r>
            <a:endParaRPr lang="en-US" dirty="0"/>
          </a:p>
        </p:txBody>
      </p:sp>
      <p:sp>
        <p:nvSpPr>
          <p:cNvPr id="3" name="Content Placeholder 2"/>
          <p:cNvSpPr>
            <a:spLocks noGrp="1"/>
          </p:cNvSpPr>
          <p:nvPr>
            <p:ph idx="1"/>
          </p:nvPr>
        </p:nvSpPr>
        <p:spPr>
          <a:xfrm>
            <a:off x="489397" y="2331677"/>
            <a:ext cx="11565228" cy="4713067"/>
          </a:xfrm>
        </p:spPr>
        <p:txBody>
          <a:bodyPr>
            <a:normAutofit fontScale="92500" lnSpcReduction="10000"/>
          </a:bodyPr>
          <a:lstStyle/>
          <a:p>
            <a:r>
              <a:rPr lang="en-US" sz="2400" dirty="0" smtClean="0"/>
              <a:t>Translate a colon as “Now let me explain.”</a:t>
            </a:r>
          </a:p>
          <a:p>
            <a:r>
              <a:rPr lang="en-US" sz="2400" dirty="0" smtClean="0"/>
              <a:t>If it makes sense, use it! If not- DON’T!</a:t>
            </a:r>
          </a:p>
          <a:p>
            <a:r>
              <a:rPr lang="en-US" sz="2400" dirty="0" smtClean="0"/>
              <a:t>Every </a:t>
            </a:r>
            <a:r>
              <a:rPr lang="en-US" sz="2400" dirty="0"/>
              <a:t>good outdoorsman must pack a: knife, matchbox, and water-resistant jacket</a:t>
            </a:r>
            <a:r>
              <a:rPr lang="en-US" sz="2400" dirty="0" smtClean="0"/>
              <a:t>.</a:t>
            </a:r>
          </a:p>
          <a:p>
            <a:r>
              <a:rPr lang="en-US" sz="2400" dirty="0" smtClean="0"/>
              <a:t>Every </a:t>
            </a:r>
            <a:r>
              <a:rPr lang="en-US" sz="2400" dirty="0"/>
              <a:t>good outdoorsman must pack three essential items: a knife, matchbox, and water-resistant jacket</a:t>
            </a:r>
            <a:r>
              <a:rPr lang="en-US" sz="2400" dirty="0" smtClean="0"/>
              <a:t>.</a:t>
            </a:r>
          </a:p>
          <a:p>
            <a:r>
              <a:rPr lang="en-US" sz="2400" dirty="0"/>
              <a:t>There was one thing stopping me from getting up on that stage: pure, unadulterated fear</a:t>
            </a:r>
            <a:r>
              <a:rPr lang="en-US" sz="2400" dirty="0" smtClean="0"/>
              <a:t>.</a:t>
            </a:r>
          </a:p>
          <a:p>
            <a:r>
              <a:rPr lang="en-US" sz="2400" dirty="0"/>
              <a:t>George W. Bush unwittingly summarized his entire presidential career in one unforgettable phrase: “They </a:t>
            </a:r>
            <a:r>
              <a:rPr lang="en-US" sz="2400" dirty="0" err="1"/>
              <a:t>misunderestimated</a:t>
            </a:r>
            <a:r>
              <a:rPr lang="en-US" sz="2400" dirty="0"/>
              <a:t> me</a:t>
            </a:r>
            <a:r>
              <a:rPr lang="en-US" sz="2400" dirty="0" smtClean="0"/>
              <a:t>.”</a:t>
            </a:r>
          </a:p>
          <a:p>
            <a:pPr marL="0" indent="0">
              <a:buNone/>
            </a:pPr>
            <a:r>
              <a:rPr lang="en-US" sz="3500" dirty="0" smtClean="0">
                <a:sym typeface="Wingdings" panose="05000000000000000000" pitchFamily="2" charset="2"/>
              </a:rPr>
              <a:t> </a:t>
            </a:r>
            <a:r>
              <a:rPr lang="en-US" sz="3500" dirty="0" smtClean="0"/>
              <a:t>Notice </a:t>
            </a:r>
            <a:r>
              <a:rPr lang="en-US" sz="3500" dirty="0"/>
              <a:t>the consistency with all the examples above: the clause which precedes the colon </a:t>
            </a:r>
            <a:r>
              <a:rPr lang="en-US" sz="3500" i="1" dirty="0"/>
              <a:t>must</a:t>
            </a:r>
            <a:r>
              <a:rPr lang="en-US" sz="3500" dirty="0"/>
              <a:t> be independent.</a:t>
            </a:r>
            <a:r>
              <a:rPr lang="en-US" sz="2400" dirty="0"/>
              <a:t> </a:t>
            </a:r>
            <a:endParaRPr lang="en-US" sz="2400" b="1" dirty="0"/>
          </a:p>
          <a:p>
            <a:endParaRPr lang="en-US" dirty="0"/>
          </a:p>
        </p:txBody>
      </p:sp>
      <p:cxnSp>
        <p:nvCxnSpPr>
          <p:cNvPr id="4" name="Straight Connector 3"/>
          <p:cNvCxnSpPr/>
          <p:nvPr/>
        </p:nvCxnSpPr>
        <p:spPr>
          <a:xfrm>
            <a:off x="489397" y="3475426"/>
            <a:ext cx="10006099" cy="186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rot="17631889">
            <a:off x="6582663" y="1859086"/>
            <a:ext cx="2641235" cy="1291441"/>
            <a:chOff x="1472302" y="4922420"/>
            <a:chExt cx="2583536" cy="1193517"/>
          </a:xfrm>
        </p:grpSpPr>
        <p:sp>
          <p:nvSpPr>
            <p:cNvPr id="6" name="Right Arrow 5"/>
            <p:cNvSpPr/>
            <p:nvPr/>
          </p:nvSpPr>
          <p:spPr>
            <a:xfrm rot="12964028">
              <a:off x="1472302" y="4922420"/>
              <a:ext cx="2433991" cy="119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300027">
              <a:off x="1557574" y="5276249"/>
              <a:ext cx="2498264" cy="646331"/>
            </a:xfrm>
            <a:prstGeom prst="rect">
              <a:avLst/>
            </a:prstGeom>
            <a:noFill/>
          </p:spPr>
          <p:txBody>
            <a:bodyPr wrap="square" rtlCol="0">
              <a:spAutoFit/>
            </a:bodyPr>
            <a:lstStyle/>
            <a:p>
              <a:pPr algn="ctr"/>
              <a:r>
                <a:rPr lang="en-US" dirty="0" smtClean="0">
                  <a:solidFill>
                    <a:schemeClr val="bg1"/>
                  </a:solidFill>
                </a:rPr>
                <a:t>INCOMPLETE SENTENCE BEFORE LIST</a:t>
              </a:r>
              <a:endParaRPr lang="en-US" dirty="0">
                <a:solidFill>
                  <a:schemeClr val="bg1"/>
                </a:solidFill>
              </a:endParaRPr>
            </a:p>
          </p:txBody>
        </p:sp>
      </p:grpSp>
    </p:spTree>
    <p:extLst>
      <p:ext uri="{BB962C8B-B14F-4D97-AF65-F5344CB8AC3E}">
        <p14:creationId xmlns:p14="http://schemas.microsoft.com/office/powerpoint/2010/main" val="415544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iterate type="lt">
                                    <p:tmPct val="0"/>
                                  </p:iterate>
                                  <p:childTnLst>
                                    <p:animClr clrSpc="rgb" dir="cw">
                                      <p:cBhvr override="childStyle">
                                        <p:cTn id="12" dur="2000" fill="hold"/>
                                        <p:tgtEl>
                                          <p:spTgt spid="3">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2054177" y="-10048"/>
            <a:ext cx="7644814" cy="7068127"/>
            <a:chOff x="3230160" y="-184366"/>
            <a:chExt cx="7644814" cy="7068127"/>
          </a:xfrm>
        </p:grpSpPr>
        <p:pic>
          <p:nvPicPr>
            <p:cNvPr id="6" name="Picture 5"/>
            <p:cNvPicPr>
              <a:picLocks noChangeAspect="1"/>
            </p:cNvPicPr>
            <p:nvPr/>
          </p:nvPicPr>
          <p:blipFill>
            <a:blip r:embed="rId3"/>
            <a:stretch>
              <a:fillRect/>
            </a:stretch>
          </p:blipFill>
          <p:spPr>
            <a:xfrm>
              <a:off x="3230160" y="-184366"/>
              <a:ext cx="7644814" cy="7068127"/>
            </a:xfrm>
            <a:prstGeom prst="rect">
              <a:avLst/>
            </a:prstGeom>
          </p:spPr>
        </p:pic>
        <p:sp>
          <p:nvSpPr>
            <p:cNvPr id="25" name="TextBox 24"/>
            <p:cNvSpPr txBox="1"/>
            <p:nvPr/>
          </p:nvSpPr>
          <p:spPr>
            <a:xfrm>
              <a:off x="4534629" y="1951333"/>
              <a:ext cx="4583004" cy="2800767"/>
            </a:xfrm>
            <a:prstGeom prst="rect">
              <a:avLst/>
            </a:prstGeom>
            <a:noFill/>
          </p:spPr>
          <p:txBody>
            <a:bodyPr wrap="square" rtlCol="0">
              <a:spAutoFit/>
            </a:bodyPr>
            <a:lstStyle/>
            <a:p>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 Eliminate Wordy Expressions/Avoid Redundancy</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14917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ppt_w</p:attrName>
                                        </p:attrNameLst>
                                      </p:cBhvr>
                                      <p:tavLst>
                                        <p:tav tm="0" fmla="#ppt_w*sin(2.5*pi*$)">
                                          <p:val>
                                            <p:fltVal val="0"/>
                                          </p:val>
                                        </p:tav>
                                        <p:tav tm="100000">
                                          <p:val>
                                            <p:fltVal val="1"/>
                                          </p:val>
                                        </p:tav>
                                      </p:tavLst>
                                    </p:anim>
                                    <p:anim calcmode="lin" valueType="num">
                                      <p:cBhvr>
                                        <p:cTn id="9"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500"/>
                                        <p:tgtEl>
                                          <p:spTgt spid="28"/>
                                        </p:tgtEl>
                                      </p:cBhvr>
                                    </p:animEffect>
                                    <p:anim calcmode="lin" valueType="num">
                                      <p:cBhvr>
                                        <p:cTn id="14" dur="5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500"/>
                                        <p:tgtEl>
                                          <p:spTgt spid="28"/>
                                        </p:tgtEl>
                                        <p:attrNameLst>
                                          <p:attrName>ppt_h</p:attrName>
                                        </p:attrNameLst>
                                      </p:cBhvr>
                                      <p:tavLst>
                                        <p:tav tm="0">
                                          <p:val>
                                            <p:strVal val="ppt_h"/>
                                          </p:val>
                                        </p:tav>
                                        <p:tav tm="100000">
                                          <p:val>
                                            <p:strVal val="ppt_h"/>
                                          </p:val>
                                        </p:tav>
                                      </p:tavLst>
                                    </p:anim>
                                    <p:set>
                                      <p:cBhvr>
                                        <p:cTn id="16" dur="1" fill="hold">
                                          <p:stCondLst>
                                            <p:cond delay="499"/>
                                          </p:stCondLst>
                                        </p:cTn>
                                        <p:tgtEl>
                                          <p:spTgt spid="2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a:t>
            </a:r>
            <a:endParaRPr lang="en-US" dirty="0"/>
          </a:p>
        </p:txBody>
      </p:sp>
      <p:sp>
        <p:nvSpPr>
          <p:cNvPr id="3" name="Content Placeholder 2"/>
          <p:cNvSpPr>
            <a:spLocks noGrp="1"/>
          </p:cNvSpPr>
          <p:nvPr>
            <p:ph idx="1"/>
          </p:nvPr>
        </p:nvSpPr>
        <p:spPr>
          <a:xfrm>
            <a:off x="2933700" y="2448731"/>
            <a:ext cx="9139480" cy="4293031"/>
          </a:xfrm>
        </p:spPr>
        <p:txBody>
          <a:bodyPr>
            <a:noAutofit/>
          </a:bodyPr>
          <a:lstStyle/>
          <a:p>
            <a:r>
              <a:rPr lang="en-US" sz="3200" dirty="0" smtClean="0"/>
              <a:t>The shorter, the better!</a:t>
            </a:r>
          </a:p>
          <a:p>
            <a:r>
              <a:rPr lang="en-US" sz="3200" dirty="0" smtClean="0"/>
              <a:t>CLEAR, DIRECT, AND CONSISE DICTION</a:t>
            </a:r>
          </a:p>
          <a:p>
            <a:r>
              <a:rPr lang="en-US" sz="3200" dirty="0" smtClean="0"/>
              <a:t>CLEAR DICTION</a:t>
            </a:r>
          </a:p>
          <a:p>
            <a:r>
              <a:rPr lang="en-US" sz="3200" dirty="0" smtClean="0"/>
              <a:t>NO FLUFF</a:t>
            </a:r>
          </a:p>
          <a:p>
            <a:r>
              <a:rPr lang="en-US" sz="3200" dirty="0" smtClean="0"/>
              <a:t>The ACT hates long, fancy phrases and words. If they had to look a word up in the thesaurus, it’s probably not the answer.</a:t>
            </a:r>
            <a:endParaRPr lang="en-US" sz="3200" dirty="0"/>
          </a:p>
        </p:txBody>
      </p:sp>
    </p:spTree>
    <p:extLst>
      <p:ext uri="{BB962C8B-B14F-4D97-AF65-F5344CB8AC3E}">
        <p14:creationId xmlns:p14="http://schemas.microsoft.com/office/powerpoint/2010/main" val="27808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8956578" y="1003300"/>
            <a:ext cx="1854971" cy="1015663"/>
          </a:xfrm>
          <a:prstGeom prst="rect">
            <a:avLst/>
          </a:prstGeom>
        </p:spPr>
        <p:txBody>
          <a:bodyPr wrap="square">
            <a:spAutoFit/>
          </a:bodyPr>
          <a:lstStyle/>
          <a:p>
            <a:r>
              <a:rPr lang="en-US" sz="2000" dirty="0" smtClean="0">
                <a:latin typeface="+mj-lt"/>
              </a:rPr>
              <a:t>3. PICK THE EXACT WORD!</a:t>
            </a:r>
            <a:endParaRPr lang="en-US" sz="2000" dirty="0">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1857219" y="121373"/>
            <a:ext cx="7644814" cy="7068127"/>
            <a:chOff x="3017264" y="-329893"/>
            <a:chExt cx="7644814" cy="7068127"/>
          </a:xfrm>
        </p:grpSpPr>
        <p:pic>
          <p:nvPicPr>
            <p:cNvPr id="6" name="Picture 5"/>
            <p:cNvPicPr>
              <a:picLocks noChangeAspect="1"/>
            </p:cNvPicPr>
            <p:nvPr/>
          </p:nvPicPr>
          <p:blipFill>
            <a:blip r:embed="rId3"/>
            <a:stretch>
              <a:fillRect/>
            </a:stretch>
          </p:blipFill>
          <p:spPr>
            <a:xfrm>
              <a:off x="3017264" y="-329893"/>
              <a:ext cx="7644814" cy="7068127"/>
            </a:xfrm>
            <a:prstGeom prst="rect">
              <a:avLst/>
            </a:prstGeom>
          </p:spPr>
        </p:pic>
        <p:sp>
          <p:nvSpPr>
            <p:cNvPr id="25" name="TextBox 24"/>
            <p:cNvSpPr txBox="1"/>
            <p:nvPr/>
          </p:nvSpPr>
          <p:spPr>
            <a:xfrm>
              <a:off x="4186154" y="1912878"/>
              <a:ext cx="4583004" cy="2123658"/>
            </a:xfrm>
            <a:prstGeom prst="rect">
              <a:avLst/>
            </a:prstGeom>
            <a:noFill/>
          </p:spPr>
          <p:txBody>
            <a:bodyPr wrap="square" rtlCol="0">
              <a:spAutoFit/>
            </a:bodyPr>
            <a:lstStyle/>
            <a:p>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 Pick the EXACT word! Good Diction Matters!</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40888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Don’t freak out….</a:t>
            </a:r>
            <a:endParaRPr lang="en-US" dirty="0"/>
          </a:p>
        </p:txBody>
      </p:sp>
      <p:sp>
        <p:nvSpPr>
          <p:cNvPr id="3" name="Content Placeholder 2"/>
          <p:cNvSpPr>
            <a:spLocks noGrp="1"/>
          </p:cNvSpPr>
          <p:nvPr>
            <p:ph idx="1"/>
          </p:nvPr>
        </p:nvSpPr>
        <p:spPr/>
        <p:txBody>
          <a:bodyPr/>
          <a:lstStyle/>
          <a:p>
            <a:r>
              <a:rPr lang="en-US" sz="4000" dirty="0" smtClean="0"/>
              <a:t>While the act is not the most important thing in your entire life and is NOT the be-all and end-all of high school, it can be very helpful to you!</a:t>
            </a:r>
            <a:endParaRPr lang="en-US" sz="4000" dirty="0"/>
          </a:p>
        </p:txBody>
      </p:sp>
      <p:pic>
        <p:nvPicPr>
          <p:cNvPr id="1026" name="Picture 2" descr="Image result for money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11673567" cy="665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a:t>
            </a:r>
            <a:r>
              <a:rPr lang="en-US" dirty="0"/>
              <a:t>English</a:t>
            </a:r>
          </a:p>
        </p:txBody>
      </p:sp>
      <p:sp>
        <p:nvSpPr>
          <p:cNvPr id="3" name="Content Placeholder 2"/>
          <p:cNvSpPr>
            <a:spLocks noGrp="1"/>
          </p:cNvSpPr>
          <p:nvPr>
            <p:ph idx="1"/>
          </p:nvPr>
        </p:nvSpPr>
        <p:spPr>
          <a:xfrm>
            <a:off x="2933700" y="2438400"/>
            <a:ext cx="4877446" cy="4163878"/>
          </a:xfrm>
        </p:spPr>
        <p:txBody>
          <a:bodyPr>
            <a:noAutofit/>
          </a:bodyPr>
          <a:lstStyle/>
          <a:p>
            <a:r>
              <a:rPr lang="en-US" sz="2400" dirty="0" smtClean="0"/>
              <a:t>Pay close attention to transitional words and phrases</a:t>
            </a:r>
            <a:br>
              <a:rPr lang="en-US" sz="2400" dirty="0" smtClean="0"/>
            </a:br>
            <a:endParaRPr lang="en-US" sz="2400" dirty="0" smtClean="0"/>
          </a:p>
          <a:p>
            <a:r>
              <a:rPr lang="en-US" sz="2400" dirty="0" smtClean="0"/>
              <a:t>Pay close attention to prepositions</a:t>
            </a:r>
            <a:br>
              <a:rPr lang="en-US" sz="2400" dirty="0" smtClean="0"/>
            </a:br>
            <a:endParaRPr lang="en-US" sz="2400" dirty="0" smtClean="0"/>
          </a:p>
          <a:p>
            <a:r>
              <a:rPr lang="en-US" sz="4400" dirty="0" smtClean="0"/>
              <a:t>The ACT LOVES transitions</a:t>
            </a:r>
            <a:endParaRPr lang="en-US" sz="4400" dirty="0"/>
          </a:p>
        </p:txBody>
      </p:sp>
      <p:pic>
        <p:nvPicPr>
          <p:cNvPr id="4" name="Picture 3"/>
          <p:cNvPicPr>
            <a:picLocks noChangeAspect="1"/>
          </p:cNvPicPr>
          <p:nvPr/>
        </p:nvPicPr>
        <p:blipFill>
          <a:blip r:embed="rId2"/>
          <a:stretch>
            <a:fillRect/>
          </a:stretch>
        </p:blipFill>
        <p:spPr>
          <a:xfrm>
            <a:off x="7956213" y="2438400"/>
            <a:ext cx="3748058" cy="3388963"/>
          </a:xfrm>
          <a:prstGeom prst="rect">
            <a:avLst/>
          </a:prstGeom>
        </p:spPr>
      </p:pic>
    </p:spTree>
    <p:extLst>
      <p:ext uri="{BB962C8B-B14F-4D97-AF65-F5344CB8AC3E}">
        <p14:creationId xmlns:p14="http://schemas.microsoft.com/office/powerpoint/2010/main" val="23618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4.79167E-6 0.07222 L 0.04766 0.02245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2383" y="-2500"/>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3.54167E-6 2.59259E-6 L -0.07083 0.0493 " pathEditMode="relative" rAng="0" ptsTypes="AA">
                                      <p:cBhvr>
                                        <p:cTn id="12" dur="250" accel="50000" decel="50000" autoRev="1" fill="hold">
                                          <p:stCondLst>
                                            <p:cond delay="0"/>
                                          </p:stCondLst>
                                        </p:cTn>
                                        <p:tgtEl>
                                          <p:spTgt spid="3">
                                            <p:txEl>
                                              <p:pRg st="1" end="1"/>
                                            </p:txEl>
                                          </p:spTgt>
                                        </p:tgtEl>
                                        <p:attrNameLst>
                                          <p:attrName>ppt_x</p:attrName>
                                          <p:attrName>ppt_y</p:attrName>
                                        </p:attrNameLst>
                                      </p:cBhvr>
                                      <p:rCtr x="-3542" y="2454"/>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nodeType="clickEffect">
                                  <p:stCondLst>
                                    <p:cond delay="0"/>
                                  </p:stCondLst>
                                  <p:iterate type="lt">
                                    <p:tmPct val="10000"/>
                                  </p:iterate>
                                  <p:childTnLst>
                                    <p:animScale>
                                      <p:cBhvr>
                                        <p:cTn id="20" dur="250" autoRev="1" fill="hold">
                                          <p:stCondLst>
                                            <p:cond delay="0"/>
                                          </p:stCondLst>
                                        </p:cTn>
                                        <p:tgtEl>
                                          <p:spTgt spid="3">
                                            <p:txEl>
                                              <p:pRg st="2" end="2"/>
                                            </p:txEl>
                                          </p:spTgt>
                                        </p:tgtEl>
                                      </p:cBhvr>
                                      <p:to x="80000" y="100000"/>
                                    </p:animScale>
                                    <p:anim by="(#ppt_w*0.10)" calcmode="lin" valueType="num">
                                      <p:cBhvr>
                                        <p:cTn id="21" dur="250" autoRev="1" fill="hold">
                                          <p:stCondLst>
                                            <p:cond delay="0"/>
                                          </p:stCondLst>
                                        </p:cTn>
                                        <p:tgtEl>
                                          <p:spTgt spid="3">
                                            <p:txEl>
                                              <p:pRg st="2" end="2"/>
                                            </p:txEl>
                                          </p:spTgt>
                                        </p:tgtEl>
                                        <p:attrNameLst>
                                          <p:attrName>ppt_x</p:attrName>
                                        </p:attrNameLst>
                                      </p:cBhvr>
                                    </p:anim>
                                    <p:anim by="(-#ppt_w*0.10)" calcmode="lin" valueType="num">
                                      <p:cBhvr>
                                        <p:cTn id="22" dur="250" autoRev="1" fill="hold">
                                          <p:stCondLst>
                                            <p:cond delay="0"/>
                                          </p:stCondLst>
                                        </p:cTn>
                                        <p:tgtEl>
                                          <p:spTgt spid="3">
                                            <p:txEl>
                                              <p:pRg st="2" end="2"/>
                                            </p:txEl>
                                          </p:spTgt>
                                        </p:tgtEl>
                                        <p:attrNameLst>
                                          <p:attrName>ppt_y</p:attrName>
                                        </p:attrNameLst>
                                      </p:cBhvr>
                                    </p:anim>
                                    <p:animRot by="-480000">
                                      <p:cBhvr>
                                        <p:cTn id="23"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a:t>
            </a:r>
            <a:endParaRPr lang="en-US" dirty="0"/>
          </a:p>
        </p:txBody>
      </p:sp>
      <p:sp>
        <p:nvSpPr>
          <p:cNvPr id="3" name="Content Placeholder 2"/>
          <p:cNvSpPr>
            <a:spLocks noGrp="1"/>
          </p:cNvSpPr>
          <p:nvPr>
            <p:ph idx="1"/>
          </p:nvPr>
        </p:nvSpPr>
        <p:spPr>
          <a:xfrm>
            <a:off x="2009613" y="2129061"/>
            <a:ext cx="10182387" cy="4225871"/>
          </a:xfrm>
        </p:spPr>
        <p:txBody>
          <a:bodyPr>
            <a:noAutofit/>
          </a:bodyPr>
          <a:lstStyle/>
          <a:p>
            <a:r>
              <a:rPr lang="en-US" sz="3200" dirty="0" smtClean="0"/>
              <a:t>Know different transition families, and use them correctly. </a:t>
            </a:r>
          </a:p>
          <a:p>
            <a:pPr lvl="1"/>
            <a:r>
              <a:rPr lang="en-US" sz="4000" dirty="0" smtClean="0"/>
              <a:t>“and”</a:t>
            </a:r>
          </a:p>
          <a:p>
            <a:pPr lvl="3"/>
            <a:r>
              <a:rPr lang="en-US" sz="2600" dirty="0" smtClean="0"/>
              <a:t>Adds information (furthermore, additionally, etc…)</a:t>
            </a:r>
          </a:p>
          <a:p>
            <a:pPr lvl="1"/>
            <a:r>
              <a:rPr lang="en-US" sz="4000" dirty="0" smtClean="0"/>
              <a:t>“so”</a:t>
            </a:r>
          </a:p>
          <a:p>
            <a:pPr lvl="3"/>
            <a:r>
              <a:rPr lang="en-US" sz="2600" dirty="0" smtClean="0"/>
              <a:t>Causation (therefore, consequently, etc…)</a:t>
            </a:r>
          </a:p>
          <a:p>
            <a:pPr lvl="1"/>
            <a:r>
              <a:rPr lang="en-US" sz="4000" dirty="0" smtClean="0"/>
              <a:t>“but”</a:t>
            </a:r>
          </a:p>
          <a:p>
            <a:pPr lvl="3"/>
            <a:r>
              <a:rPr lang="en-US" sz="2600" dirty="0" smtClean="0"/>
              <a:t>Contrasts (however, nevertheless, etc…)</a:t>
            </a:r>
            <a:endParaRPr lang="en-US" sz="2600" dirty="0"/>
          </a:p>
        </p:txBody>
      </p:sp>
    </p:spTree>
    <p:extLst>
      <p:ext uri="{BB962C8B-B14F-4D97-AF65-F5344CB8AC3E}">
        <p14:creationId xmlns:p14="http://schemas.microsoft.com/office/powerpoint/2010/main" val="29387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7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8956578" y="1003300"/>
            <a:ext cx="1854971" cy="1015663"/>
          </a:xfrm>
          <a:prstGeom prst="rect">
            <a:avLst/>
          </a:prstGeom>
        </p:spPr>
        <p:txBody>
          <a:bodyPr wrap="square">
            <a:spAutoFit/>
          </a:bodyPr>
          <a:lstStyle/>
          <a:p>
            <a:r>
              <a:rPr lang="en-US" sz="2000" dirty="0" smtClean="0">
                <a:latin typeface="+mj-lt"/>
              </a:rPr>
              <a:t>3. PICK THE EXACT WORD!</a:t>
            </a:r>
            <a:endParaRPr lang="en-US" sz="2000" dirty="0">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2236232" y="57844"/>
            <a:ext cx="7644814" cy="7068127"/>
            <a:chOff x="3230160" y="-184366"/>
            <a:chExt cx="7644814" cy="7068127"/>
          </a:xfrm>
        </p:grpSpPr>
        <p:pic>
          <p:nvPicPr>
            <p:cNvPr id="6" name="Picture 5"/>
            <p:cNvPicPr>
              <a:picLocks noChangeAspect="1"/>
            </p:cNvPicPr>
            <p:nvPr/>
          </p:nvPicPr>
          <p:blipFill>
            <a:blip r:embed="rId3"/>
            <a:stretch>
              <a:fillRect/>
            </a:stretch>
          </p:blipFill>
          <p:spPr>
            <a:xfrm>
              <a:off x="3230160" y="-184366"/>
              <a:ext cx="7644814" cy="7068127"/>
            </a:xfrm>
            <a:prstGeom prst="rect">
              <a:avLst/>
            </a:prstGeom>
          </p:spPr>
        </p:pic>
        <p:sp>
          <p:nvSpPr>
            <p:cNvPr id="25" name="TextBox 24"/>
            <p:cNvSpPr txBox="1"/>
            <p:nvPr/>
          </p:nvSpPr>
          <p:spPr>
            <a:xfrm>
              <a:off x="4492623" y="1994789"/>
              <a:ext cx="4583004" cy="2123658"/>
            </a:xfrm>
            <a:prstGeom prst="rect">
              <a:avLst/>
            </a:prstGeom>
            <a:noFill/>
          </p:spPr>
          <p:txBody>
            <a:bodyPr wrap="square" rtlCol="0">
              <a:spAutoFit/>
            </a:bodyPr>
            <a:lstStyle/>
            <a:p>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 Follow Directions PRECISELY!</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6" name="Rectangle 25"/>
          <p:cNvSpPr/>
          <p:nvPr/>
        </p:nvSpPr>
        <p:spPr>
          <a:xfrm>
            <a:off x="496758" y="4004331"/>
            <a:ext cx="2136821" cy="1015663"/>
          </a:xfrm>
          <a:prstGeom prst="rect">
            <a:avLst/>
          </a:prstGeom>
        </p:spPr>
        <p:txBody>
          <a:bodyPr wrap="square">
            <a:spAutoFit/>
          </a:bodyPr>
          <a:lstStyle/>
          <a:p>
            <a:r>
              <a:rPr lang="en-US" sz="2000" dirty="0" smtClean="0">
                <a:latin typeface="+mj-lt"/>
              </a:rPr>
              <a:t>4. FOLLOW DIRECTIONS </a:t>
            </a:r>
          </a:p>
          <a:p>
            <a:r>
              <a:rPr lang="en-US" sz="2000" dirty="0" smtClean="0">
                <a:latin typeface="+mj-lt"/>
              </a:rPr>
              <a:t>PRECISELY!</a:t>
            </a:r>
            <a:endParaRPr lang="en-US" sz="2000" dirty="0">
              <a:latin typeface="+mj-lt"/>
            </a:endParaRPr>
          </a:p>
        </p:txBody>
      </p:sp>
    </p:spTree>
    <p:extLst>
      <p:ext uri="{BB962C8B-B14F-4D97-AF65-F5344CB8AC3E}">
        <p14:creationId xmlns:p14="http://schemas.microsoft.com/office/powerpoint/2010/main" val="20309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500"/>
                                        <p:tgtEl>
                                          <p:spTgt spid="28"/>
                                        </p:tgtEl>
                                      </p:cBhvr>
                                    </p:animEffect>
                                    <p:anim calcmode="lin" valueType="num">
                                      <p:cBhvr>
                                        <p:cTn id="14" dur="500"/>
                                        <p:tgtEl>
                                          <p:spTgt spid="28"/>
                                        </p:tgtEl>
                                        <p:attrNameLst>
                                          <p:attrName>ppt_x</p:attrName>
                                        </p:attrNameLst>
                                      </p:cBhvr>
                                      <p:tavLst>
                                        <p:tav tm="0">
                                          <p:val>
                                            <p:strVal val="ppt_x"/>
                                          </p:val>
                                        </p:tav>
                                        <p:tav tm="100000">
                                          <p:val>
                                            <p:strVal val="ppt_x"/>
                                          </p:val>
                                        </p:tav>
                                      </p:tavLst>
                                    </p:anim>
                                    <p:anim calcmode="lin" valueType="num">
                                      <p:cBhvr>
                                        <p:cTn id="15" dur="500"/>
                                        <p:tgtEl>
                                          <p:spTgt spid="28"/>
                                        </p:tgtEl>
                                        <p:attrNameLst>
                                          <p:attrName>ppt_y</p:attrName>
                                        </p:attrNameLst>
                                      </p:cBhvr>
                                      <p:tavLst>
                                        <p:tav tm="0">
                                          <p:val>
                                            <p:strVal val="ppt_y"/>
                                          </p:val>
                                        </p:tav>
                                        <p:tav tm="100000">
                                          <p:val>
                                            <p:strVal val="ppt_y+.1"/>
                                          </p:val>
                                        </p:tav>
                                      </p:tavLst>
                                    </p:anim>
                                    <p:set>
                                      <p:cBhvr>
                                        <p:cTn id="16" dur="1" fill="hold">
                                          <p:stCondLst>
                                            <p:cond delay="499"/>
                                          </p:stCondLst>
                                        </p:cTn>
                                        <p:tgtEl>
                                          <p:spTgt spid="2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3"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a:t>
            </a:r>
            <a:endParaRPr lang="en-US" dirty="0"/>
          </a:p>
        </p:txBody>
      </p:sp>
      <p:sp>
        <p:nvSpPr>
          <p:cNvPr id="3" name="Content Placeholder 2"/>
          <p:cNvSpPr>
            <a:spLocks noGrp="1"/>
          </p:cNvSpPr>
          <p:nvPr>
            <p:ph idx="1"/>
          </p:nvPr>
        </p:nvSpPr>
        <p:spPr/>
        <p:txBody>
          <a:bodyPr>
            <a:normAutofit/>
          </a:bodyPr>
          <a:lstStyle/>
          <a:p>
            <a:r>
              <a:rPr lang="en-US" sz="3600" dirty="0" smtClean="0"/>
              <a:t>The question is a set of directions to be followed EXACTLY.</a:t>
            </a:r>
          </a:p>
          <a:p>
            <a:r>
              <a:rPr lang="en-US" sz="3600" dirty="0" smtClean="0"/>
              <a:t>The answer you choose should actually “Follow the Directions”</a:t>
            </a:r>
          </a:p>
          <a:p>
            <a:r>
              <a:rPr lang="en-US" sz="3600" dirty="0" smtClean="0"/>
              <a:t>Note words such as “except”, “all”, etc.</a:t>
            </a:r>
          </a:p>
        </p:txBody>
      </p:sp>
    </p:spTree>
    <p:extLst>
      <p:ext uri="{BB962C8B-B14F-4D97-AF65-F5344CB8AC3E}">
        <p14:creationId xmlns:p14="http://schemas.microsoft.com/office/powerpoint/2010/main" val="26079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9" name="Rectangle 28"/>
          <p:cNvSpPr/>
          <p:nvPr/>
        </p:nvSpPr>
        <p:spPr>
          <a:xfrm>
            <a:off x="3461768" y="4866729"/>
            <a:ext cx="2060291" cy="923330"/>
          </a:xfrm>
          <a:prstGeom prst="rect">
            <a:avLst/>
          </a:prstGeom>
        </p:spPr>
        <p:txBody>
          <a:bodyPr wrap="square">
            <a:spAutoFit/>
          </a:bodyPr>
          <a:lstStyle/>
          <a:p>
            <a:r>
              <a:rPr lang="en-US" dirty="0" smtClean="0">
                <a:latin typeface="+mj-lt"/>
              </a:rPr>
              <a:t>5. SUB/VERBS</a:t>
            </a:r>
          </a:p>
          <a:p>
            <a:r>
              <a:rPr lang="en-US" dirty="0" smtClean="0">
                <a:latin typeface="+mj-lt"/>
              </a:rPr>
              <a:t>PRON/ANTEC.</a:t>
            </a:r>
          </a:p>
          <a:p>
            <a:r>
              <a:rPr lang="en-US" dirty="0" smtClean="0">
                <a:latin typeface="+mj-lt"/>
              </a:rPr>
              <a:t>MUST AGREE</a:t>
            </a:r>
            <a:endParaRPr lang="en-US" dirty="0">
              <a:latin typeface="+mj-lt"/>
            </a:endParaRPr>
          </a:p>
        </p:txBody>
      </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8956578" y="1003300"/>
            <a:ext cx="1854971" cy="1015663"/>
          </a:xfrm>
          <a:prstGeom prst="rect">
            <a:avLst/>
          </a:prstGeom>
        </p:spPr>
        <p:txBody>
          <a:bodyPr wrap="square">
            <a:spAutoFit/>
          </a:bodyPr>
          <a:lstStyle/>
          <a:p>
            <a:r>
              <a:rPr lang="en-US" sz="2000" dirty="0" smtClean="0">
                <a:latin typeface="+mj-lt"/>
              </a:rPr>
              <a:t>3. PICK THE EXACT WORD!</a:t>
            </a:r>
            <a:endParaRPr lang="en-US" sz="2000" dirty="0">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2726886" y="266900"/>
            <a:ext cx="7644814" cy="7068127"/>
            <a:chOff x="-1320396" y="-651764"/>
            <a:chExt cx="7644814" cy="7068127"/>
          </a:xfrm>
        </p:grpSpPr>
        <p:pic>
          <p:nvPicPr>
            <p:cNvPr id="6" name="Picture 5"/>
            <p:cNvPicPr>
              <a:picLocks noChangeAspect="1"/>
            </p:cNvPicPr>
            <p:nvPr/>
          </p:nvPicPr>
          <p:blipFill>
            <a:blip r:embed="rId3"/>
            <a:stretch>
              <a:fillRect/>
            </a:stretch>
          </p:blipFill>
          <p:spPr>
            <a:xfrm>
              <a:off x="-1320396" y="-651764"/>
              <a:ext cx="7644814" cy="7068127"/>
            </a:xfrm>
            <a:prstGeom prst="rect">
              <a:avLst/>
            </a:prstGeom>
          </p:spPr>
        </p:pic>
        <p:sp>
          <p:nvSpPr>
            <p:cNvPr id="25" name="TextBox 24"/>
            <p:cNvSpPr txBox="1"/>
            <p:nvPr/>
          </p:nvSpPr>
          <p:spPr>
            <a:xfrm>
              <a:off x="-604198" y="1497652"/>
              <a:ext cx="5181610" cy="2554545"/>
            </a:xfrm>
            <a:prstGeom prst="rect">
              <a:avLst/>
            </a:prstGeom>
            <a:noFill/>
          </p:spPr>
          <p:txBody>
            <a:bodyPr wrap="square" rtlCol="0">
              <a:spAutoFit/>
            </a:bodyPr>
            <a:lstStyle/>
            <a:p>
              <a:pPr algn="ct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 Subjects/Verbs</a:t>
              </a:r>
            </a:p>
            <a:p>
              <a:pPr algn="ct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And</a:t>
              </a:r>
            </a:p>
            <a:p>
              <a:pPr algn="ct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Pronouns/Antecedents</a:t>
              </a:r>
            </a:p>
            <a:p>
              <a:pPr algn="ct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MUST AGREE</a:t>
              </a: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6" name="Rectangle 25"/>
          <p:cNvSpPr/>
          <p:nvPr/>
        </p:nvSpPr>
        <p:spPr>
          <a:xfrm>
            <a:off x="496758" y="4004331"/>
            <a:ext cx="2136821" cy="1015663"/>
          </a:xfrm>
          <a:prstGeom prst="rect">
            <a:avLst/>
          </a:prstGeom>
        </p:spPr>
        <p:txBody>
          <a:bodyPr wrap="square">
            <a:spAutoFit/>
          </a:bodyPr>
          <a:lstStyle/>
          <a:p>
            <a:r>
              <a:rPr lang="en-US" sz="2000" dirty="0" smtClean="0">
                <a:latin typeface="+mj-lt"/>
              </a:rPr>
              <a:t>4. FOLLOW DIRECTIONS </a:t>
            </a:r>
          </a:p>
          <a:p>
            <a:r>
              <a:rPr lang="en-US" sz="2000" dirty="0" smtClean="0">
                <a:latin typeface="+mj-lt"/>
              </a:rPr>
              <a:t>PRECISELY!</a:t>
            </a:r>
            <a:endParaRPr lang="en-US" sz="2000" dirty="0">
              <a:latin typeface="+mj-lt"/>
            </a:endParaRPr>
          </a:p>
        </p:txBody>
      </p:sp>
    </p:spTree>
    <p:extLst>
      <p:ext uri="{BB962C8B-B14F-4D97-AF65-F5344CB8AC3E}">
        <p14:creationId xmlns:p14="http://schemas.microsoft.com/office/powerpoint/2010/main" val="28999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28"/>
                                        </p:tgtEl>
                                        <p:attrNameLst>
                                          <p:attrName>ppt_w</p:attrName>
                                        </p:attrNameLst>
                                      </p:cBhvr>
                                      <p:tavLst>
                                        <p:tav tm="0">
                                          <p:val>
                                            <p:strVal val="ppt_w"/>
                                          </p:val>
                                        </p:tav>
                                        <p:tav tm="100000">
                                          <p:val>
                                            <p:fltVal val="0"/>
                                          </p:val>
                                        </p:tav>
                                      </p:tavLst>
                                    </p:anim>
                                    <p:anim calcmode="lin" valueType="num">
                                      <p:cBhvr>
                                        <p:cTn id="13" dur="500"/>
                                        <p:tgtEl>
                                          <p:spTgt spid="28"/>
                                        </p:tgtEl>
                                        <p:attrNameLst>
                                          <p:attrName>ppt_h</p:attrName>
                                        </p:attrNameLst>
                                      </p:cBhvr>
                                      <p:tavLst>
                                        <p:tav tm="0">
                                          <p:val>
                                            <p:strVal val="ppt_h"/>
                                          </p:val>
                                        </p:tav>
                                        <p:tav tm="100000">
                                          <p:val>
                                            <p:fltVal val="0"/>
                                          </p:val>
                                        </p:tav>
                                      </p:tavLst>
                                    </p:anim>
                                    <p:set>
                                      <p:cBhvr>
                                        <p:cTn id="14" dur="1" fill="hold">
                                          <p:stCondLst>
                                            <p:cond delay="499"/>
                                          </p:stCondLst>
                                        </p:cTn>
                                        <p:tgtEl>
                                          <p:spTgt spid="2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 grpId="0"/>
      <p:bldP spid="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a:t>
            </a:r>
            <a:endParaRPr lang="en-US" dirty="0"/>
          </a:p>
        </p:txBody>
      </p:sp>
      <p:sp>
        <p:nvSpPr>
          <p:cNvPr id="3" name="Content Placeholder 2"/>
          <p:cNvSpPr>
            <a:spLocks noGrp="1"/>
          </p:cNvSpPr>
          <p:nvPr>
            <p:ph idx="1"/>
          </p:nvPr>
        </p:nvSpPr>
        <p:spPr/>
        <p:txBody>
          <a:bodyPr>
            <a:normAutofit fontScale="92500" lnSpcReduction="20000"/>
          </a:bodyPr>
          <a:lstStyle/>
          <a:p>
            <a:r>
              <a:rPr lang="en-US" sz="3900" dirty="0"/>
              <a:t>CLASSIC ACT QUESTIONS!</a:t>
            </a:r>
          </a:p>
          <a:p>
            <a:r>
              <a:rPr lang="en-US" sz="3900" dirty="0"/>
              <a:t>These are DESIGNED to throw you off. </a:t>
            </a:r>
          </a:p>
          <a:p>
            <a:r>
              <a:rPr lang="en-US" sz="3900" dirty="0" smtClean="0"/>
              <a:t>The subject will be way early in the sentence.</a:t>
            </a:r>
          </a:p>
          <a:p>
            <a:r>
              <a:rPr lang="en-US" sz="3900" dirty="0" smtClean="0"/>
              <a:t>There will be MANY extra words between the subject and verb. </a:t>
            </a:r>
          </a:p>
          <a:p>
            <a:pPr marL="0" indent="0">
              <a:buNone/>
            </a:pPr>
            <a:endParaRPr lang="en-US" dirty="0"/>
          </a:p>
        </p:txBody>
      </p:sp>
    </p:spTree>
    <p:extLst>
      <p:ext uri="{BB962C8B-B14F-4D97-AF65-F5344CB8AC3E}">
        <p14:creationId xmlns:p14="http://schemas.microsoft.com/office/powerpoint/2010/main" val="25412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a:t>
            </a:r>
            <a:endParaRPr lang="en-US" dirty="0"/>
          </a:p>
        </p:txBody>
      </p:sp>
      <p:sp>
        <p:nvSpPr>
          <p:cNvPr id="3" name="Content Placeholder 2"/>
          <p:cNvSpPr>
            <a:spLocks noGrp="1"/>
          </p:cNvSpPr>
          <p:nvPr>
            <p:ph idx="1"/>
          </p:nvPr>
        </p:nvSpPr>
        <p:spPr>
          <a:xfrm>
            <a:off x="2282772" y="2438400"/>
            <a:ext cx="9619926" cy="4419600"/>
          </a:xfrm>
        </p:spPr>
        <p:txBody>
          <a:bodyPr>
            <a:normAutofit fontScale="92500" lnSpcReduction="10000"/>
          </a:bodyPr>
          <a:lstStyle/>
          <a:p>
            <a:r>
              <a:rPr lang="en-US" sz="2800" dirty="0" smtClean="0"/>
              <a:t>Objects of the preposition are never the subjects of a sentence. </a:t>
            </a:r>
          </a:p>
          <a:p>
            <a:r>
              <a:rPr lang="en-US" sz="2800" dirty="0" smtClean="0"/>
              <a:t>If there is a phrase between the subject and the verb, cross it out to find the subject.</a:t>
            </a:r>
          </a:p>
          <a:p>
            <a:pPr lvl="1"/>
            <a:r>
              <a:rPr lang="en-US" sz="2800" dirty="0"/>
              <a:t>Changes for the new and improved ACT Writing section is going to be implemented soon</a:t>
            </a:r>
            <a:r>
              <a:rPr lang="en-US" sz="2800" dirty="0" smtClean="0"/>
              <a:t>.</a:t>
            </a:r>
          </a:p>
          <a:p>
            <a:pPr lvl="1"/>
            <a:r>
              <a:rPr lang="en-US" sz="2800" dirty="0"/>
              <a:t>Changes </a:t>
            </a:r>
            <a:r>
              <a:rPr lang="en-US" sz="2800" strike="sngStrike" dirty="0"/>
              <a:t>for the new and improved ACT Writing section</a:t>
            </a:r>
            <a:r>
              <a:rPr lang="en-US" sz="2800" dirty="0"/>
              <a:t> </a:t>
            </a:r>
            <a:r>
              <a:rPr lang="en-US" sz="2800" b="1" u="sng" dirty="0"/>
              <a:t>is </a:t>
            </a:r>
            <a:r>
              <a:rPr lang="en-US" sz="2800" dirty="0"/>
              <a:t>going to be implemented soon</a:t>
            </a:r>
            <a:r>
              <a:rPr lang="en-US" sz="2800" dirty="0" smtClean="0"/>
              <a:t>.</a:t>
            </a:r>
          </a:p>
          <a:p>
            <a:pPr lvl="1"/>
            <a:r>
              <a:rPr lang="en-US" sz="2800" dirty="0"/>
              <a:t>Changes </a:t>
            </a:r>
            <a:r>
              <a:rPr lang="en-US" sz="2800" strike="sngStrike" dirty="0"/>
              <a:t>for the new and improved ACT Writing section</a:t>
            </a:r>
            <a:r>
              <a:rPr lang="en-US" sz="2800" dirty="0"/>
              <a:t> </a:t>
            </a:r>
            <a:r>
              <a:rPr lang="en-US" sz="2800" b="1" u="sng" dirty="0" smtClean="0"/>
              <a:t>are</a:t>
            </a:r>
            <a:r>
              <a:rPr lang="en-US" sz="2800" dirty="0" smtClean="0"/>
              <a:t> </a:t>
            </a:r>
            <a:r>
              <a:rPr lang="en-US" sz="2800" dirty="0"/>
              <a:t>going to be implemented soon</a:t>
            </a:r>
            <a:r>
              <a:rPr lang="en-US" sz="2800" dirty="0" smtClean="0"/>
              <a:t>.</a:t>
            </a:r>
          </a:p>
          <a:p>
            <a:pPr lvl="1"/>
            <a:endParaRPr lang="en-US" sz="5400" dirty="0"/>
          </a:p>
          <a:p>
            <a:pPr lvl="1"/>
            <a:endParaRPr lang="en-US" sz="4000" dirty="0"/>
          </a:p>
          <a:p>
            <a:pPr lvl="1"/>
            <a:endParaRPr lang="en-US" sz="2600" dirty="0" smtClean="0"/>
          </a:p>
          <a:p>
            <a:endParaRPr lang="en-US" dirty="0" smtClean="0"/>
          </a:p>
        </p:txBody>
      </p:sp>
      <p:pic>
        <p:nvPicPr>
          <p:cNvPr id="4" name="Picture 3"/>
          <p:cNvPicPr>
            <a:picLocks noChangeAspect="1"/>
          </p:cNvPicPr>
          <p:nvPr/>
        </p:nvPicPr>
        <p:blipFill>
          <a:blip r:embed="rId2"/>
          <a:stretch>
            <a:fillRect/>
          </a:stretch>
        </p:blipFill>
        <p:spPr>
          <a:xfrm>
            <a:off x="733580" y="2550512"/>
            <a:ext cx="11169118" cy="1510044"/>
          </a:xfrm>
          <a:prstGeom prst="rect">
            <a:avLst/>
          </a:prstGeom>
          <a:ln w="76200">
            <a:solidFill>
              <a:schemeClr val="tx1">
                <a:lumMod val="85000"/>
                <a:lumOff val="15000"/>
              </a:schemeClr>
            </a:solidFill>
          </a:ln>
        </p:spPr>
      </p:pic>
    </p:spTree>
    <p:extLst>
      <p:ext uri="{BB962C8B-B14F-4D97-AF65-F5344CB8AC3E}">
        <p14:creationId xmlns:p14="http://schemas.microsoft.com/office/powerpoint/2010/main" val="5413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290">
                                          <p:stCondLst>
                                            <p:cond delay="0"/>
                                          </p:stCondLst>
                                        </p:cTn>
                                        <p:tgtEl>
                                          <p:spTgt spid="4"/>
                                        </p:tgtEl>
                                      </p:cBhvr>
                                    </p:animEffect>
                                    <p:anim calcmode="lin" valueType="num">
                                      <p:cBhvr>
                                        <p:cTn id="3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8" dur="13">
                                          <p:stCondLst>
                                            <p:cond delay="325"/>
                                          </p:stCondLst>
                                        </p:cTn>
                                        <p:tgtEl>
                                          <p:spTgt spid="4"/>
                                        </p:tgtEl>
                                      </p:cBhvr>
                                      <p:to x="100000" y="60000"/>
                                    </p:animScale>
                                    <p:animScale>
                                      <p:cBhvr>
                                        <p:cTn id="39" dur="83" decel="50000">
                                          <p:stCondLst>
                                            <p:cond delay="338"/>
                                          </p:stCondLst>
                                        </p:cTn>
                                        <p:tgtEl>
                                          <p:spTgt spid="4"/>
                                        </p:tgtEl>
                                      </p:cBhvr>
                                      <p:to x="100000" y="100000"/>
                                    </p:animScale>
                                    <p:animScale>
                                      <p:cBhvr>
                                        <p:cTn id="40" dur="13">
                                          <p:stCondLst>
                                            <p:cond delay="656"/>
                                          </p:stCondLst>
                                        </p:cTn>
                                        <p:tgtEl>
                                          <p:spTgt spid="4"/>
                                        </p:tgtEl>
                                      </p:cBhvr>
                                      <p:to x="100000" y="80000"/>
                                    </p:animScale>
                                    <p:animScale>
                                      <p:cBhvr>
                                        <p:cTn id="41" dur="83" decel="50000">
                                          <p:stCondLst>
                                            <p:cond delay="669"/>
                                          </p:stCondLst>
                                        </p:cTn>
                                        <p:tgtEl>
                                          <p:spTgt spid="4"/>
                                        </p:tgtEl>
                                      </p:cBhvr>
                                      <p:to x="100000" y="100000"/>
                                    </p:animScale>
                                    <p:animScale>
                                      <p:cBhvr>
                                        <p:cTn id="42" dur="13">
                                          <p:stCondLst>
                                            <p:cond delay="821"/>
                                          </p:stCondLst>
                                        </p:cTn>
                                        <p:tgtEl>
                                          <p:spTgt spid="4"/>
                                        </p:tgtEl>
                                      </p:cBhvr>
                                      <p:to x="100000" y="90000"/>
                                    </p:animScale>
                                    <p:animScale>
                                      <p:cBhvr>
                                        <p:cTn id="43" dur="83" decel="50000">
                                          <p:stCondLst>
                                            <p:cond delay="834"/>
                                          </p:stCondLst>
                                        </p:cTn>
                                        <p:tgtEl>
                                          <p:spTgt spid="4"/>
                                        </p:tgtEl>
                                      </p:cBhvr>
                                      <p:to x="100000" y="100000"/>
                                    </p:animScale>
                                    <p:animScale>
                                      <p:cBhvr>
                                        <p:cTn id="44" dur="13">
                                          <p:stCondLst>
                                            <p:cond delay="904"/>
                                          </p:stCondLst>
                                        </p:cTn>
                                        <p:tgtEl>
                                          <p:spTgt spid="4"/>
                                        </p:tgtEl>
                                      </p:cBhvr>
                                      <p:to x="100000" y="95000"/>
                                    </p:animScale>
                                    <p:animScale>
                                      <p:cBhvr>
                                        <p:cTn id="45"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a:t>
            </a:r>
            <a:endParaRPr lang="en-US" dirty="0"/>
          </a:p>
        </p:txBody>
      </p:sp>
      <p:sp>
        <p:nvSpPr>
          <p:cNvPr id="3" name="Content Placeholder 2"/>
          <p:cNvSpPr>
            <a:spLocks noGrp="1"/>
          </p:cNvSpPr>
          <p:nvPr>
            <p:ph idx="1"/>
          </p:nvPr>
        </p:nvSpPr>
        <p:spPr>
          <a:xfrm>
            <a:off x="1673817" y="2340244"/>
            <a:ext cx="10399364" cy="4339525"/>
          </a:xfrm>
        </p:spPr>
        <p:txBody>
          <a:bodyPr>
            <a:noAutofit/>
          </a:bodyPr>
          <a:lstStyle/>
          <a:p>
            <a:pPr lvl="1"/>
            <a:r>
              <a:rPr lang="en-US" sz="2600" dirty="0"/>
              <a:t>My sister, who is very social, </a:t>
            </a:r>
            <a:r>
              <a:rPr lang="en-US" sz="2600" dirty="0" smtClean="0"/>
              <a:t>were </a:t>
            </a:r>
            <a:r>
              <a:rPr lang="en-US" sz="2600" dirty="0"/>
              <a:t>elected class president.</a:t>
            </a:r>
          </a:p>
          <a:p>
            <a:pPr lvl="1"/>
            <a:r>
              <a:rPr lang="en-US" sz="2600" dirty="0"/>
              <a:t>My sister</a:t>
            </a:r>
            <a:r>
              <a:rPr lang="en-US" sz="2600" strike="sngStrike" dirty="0"/>
              <a:t>, who is very social,</a:t>
            </a:r>
            <a:r>
              <a:rPr lang="en-US" sz="2600" dirty="0"/>
              <a:t> </a:t>
            </a:r>
            <a:r>
              <a:rPr lang="en-US" sz="2600" b="1" dirty="0"/>
              <a:t>was</a:t>
            </a:r>
            <a:r>
              <a:rPr lang="en-US" sz="2600" dirty="0"/>
              <a:t> elected class president.</a:t>
            </a:r>
          </a:p>
          <a:p>
            <a:pPr lvl="1"/>
            <a:r>
              <a:rPr lang="en-US" sz="2600" dirty="0"/>
              <a:t>Carbonated beverages, which is delicious, are not good for your health.</a:t>
            </a:r>
          </a:p>
          <a:p>
            <a:pPr lvl="1"/>
            <a:r>
              <a:rPr lang="en-US" sz="2600" b="1" dirty="0"/>
              <a:t>Carbonated beverages</a:t>
            </a:r>
            <a:r>
              <a:rPr lang="en-US" sz="2600" dirty="0"/>
              <a:t>, </a:t>
            </a:r>
            <a:r>
              <a:rPr lang="en-US" sz="2600" b="1" dirty="0"/>
              <a:t>which </a:t>
            </a:r>
            <a:r>
              <a:rPr lang="en-US" sz="2600" b="1" dirty="0" smtClean="0"/>
              <a:t>are </a:t>
            </a:r>
            <a:r>
              <a:rPr lang="en-US" sz="2600" b="1" dirty="0"/>
              <a:t>delicious</a:t>
            </a:r>
            <a:r>
              <a:rPr lang="en-US" sz="2600" dirty="0"/>
              <a:t>, </a:t>
            </a:r>
            <a:r>
              <a:rPr lang="en-US" sz="2600" b="1" dirty="0"/>
              <a:t>are </a:t>
            </a:r>
            <a:r>
              <a:rPr lang="en-US" sz="2600" dirty="0"/>
              <a:t>not good for your health.</a:t>
            </a:r>
          </a:p>
          <a:p>
            <a:pPr lvl="1"/>
            <a:r>
              <a:rPr lang="en-US" sz="2600" dirty="0"/>
              <a:t>My boss, who is extremely kind to his employees, </a:t>
            </a:r>
            <a:r>
              <a:rPr lang="en-US" sz="2600" dirty="0" smtClean="0"/>
              <a:t>give</a:t>
            </a:r>
            <a:r>
              <a:rPr lang="en-US" sz="2600" dirty="0"/>
              <a:t> helpful advice</a:t>
            </a:r>
            <a:r>
              <a:rPr lang="en-US" sz="2600" dirty="0" smtClean="0"/>
              <a:t>.</a:t>
            </a:r>
          </a:p>
          <a:p>
            <a:pPr lvl="1"/>
            <a:r>
              <a:rPr lang="en-US" sz="2600" b="1" dirty="0"/>
              <a:t>My boss</a:t>
            </a:r>
            <a:r>
              <a:rPr lang="en-US" sz="2600" dirty="0"/>
              <a:t>, who is extremely kind to his employees, </a:t>
            </a:r>
            <a:r>
              <a:rPr lang="en-US" sz="2600" b="1" dirty="0" smtClean="0"/>
              <a:t>gives</a:t>
            </a:r>
            <a:r>
              <a:rPr lang="en-US" sz="2600" dirty="0"/>
              <a:t> helpful advice.</a:t>
            </a:r>
          </a:p>
          <a:p>
            <a:pPr marL="320040" lvl="1" indent="0">
              <a:buNone/>
            </a:pPr>
            <a:endParaRPr lang="en-US" sz="4800" dirty="0"/>
          </a:p>
        </p:txBody>
      </p:sp>
    </p:spTree>
    <p:extLst>
      <p:ext uri="{BB962C8B-B14F-4D97-AF65-F5344CB8AC3E}">
        <p14:creationId xmlns:p14="http://schemas.microsoft.com/office/powerpoint/2010/main" val="25853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English</a:t>
            </a:r>
            <a:endParaRPr lang="en-US" dirty="0"/>
          </a:p>
        </p:txBody>
      </p:sp>
      <p:sp>
        <p:nvSpPr>
          <p:cNvPr id="3" name="Content Placeholder 2"/>
          <p:cNvSpPr>
            <a:spLocks noGrp="1"/>
          </p:cNvSpPr>
          <p:nvPr>
            <p:ph idx="1"/>
          </p:nvPr>
        </p:nvSpPr>
        <p:spPr/>
        <p:txBody>
          <a:bodyPr>
            <a:normAutofit/>
          </a:bodyPr>
          <a:lstStyle/>
          <a:p>
            <a:r>
              <a:rPr lang="en-US" sz="3500" dirty="0"/>
              <a:t>Review your singular and plural indefinite pronouns </a:t>
            </a:r>
          </a:p>
          <a:p>
            <a:pPr lvl="1"/>
            <a:r>
              <a:rPr lang="en-US" sz="3000" dirty="0"/>
              <a:t>Whoever has HIS/THEIR bag should get in line first.</a:t>
            </a:r>
          </a:p>
          <a:p>
            <a:pPr lvl="1"/>
            <a:r>
              <a:rPr lang="en-US" sz="3000" dirty="0"/>
              <a:t>Anybody who has HIS/THEIR papers turned in will earn an A.</a:t>
            </a:r>
          </a:p>
          <a:p>
            <a:pPr lvl="1"/>
            <a:r>
              <a:rPr lang="en-US" sz="3000" dirty="0"/>
              <a:t>Both students have HIS/THEIR charts complete.</a:t>
            </a:r>
          </a:p>
          <a:p>
            <a:endParaRPr lang="en-US" dirty="0"/>
          </a:p>
        </p:txBody>
      </p:sp>
    </p:spTree>
    <p:extLst>
      <p:ext uri="{BB962C8B-B14F-4D97-AF65-F5344CB8AC3E}">
        <p14:creationId xmlns:p14="http://schemas.microsoft.com/office/powerpoint/2010/main" val="38295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a:t>
            </a:r>
            <a:endParaRPr lang="en-US" dirty="0"/>
          </a:p>
        </p:txBody>
      </p:sp>
      <p:pic>
        <p:nvPicPr>
          <p:cNvPr id="4" name="Picture 3"/>
          <p:cNvPicPr>
            <a:picLocks noChangeAspect="1"/>
          </p:cNvPicPr>
          <p:nvPr/>
        </p:nvPicPr>
        <p:blipFill>
          <a:blip r:embed="rId2"/>
          <a:stretch>
            <a:fillRect/>
          </a:stretch>
        </p:blipFill>
        <p:spPr>
          <a:xfrm>
            <a:off x="394147" y="2350650"/>
            <a:ext cx="11797853" cy="3896385"/>
          </a:xfrm>
          <a:prstGeom prst="rect">
            <a:avLst/>
          </a:prstGeom>
        </p:spPr>
      </p:pic>
    </p:spTree>
    <p:extLst>
      <p:ext uri="{BB962C8B-B14F-4D97-AF65-F5344CB8AC3E}">
        <p14:creationId xmlns:p14="http://schemas.microsoft.com/office/powerpoint/2010/main" val="358126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9153065" cy="1560716"/>
          </a:xfrm>
        </p:spPr>
        <p:txBody>
          <a:bodyPr>
            <a:normAutofit/>
          </a:bodyPr>
          <a:lstStyle/>
          <a:p>
            <a:r>
              <a:rPr lang="en-US" dirty="0" smtClean="0"/>
              <a:t>The ACT requires a very specific set of skills that you must master.</a:t>
            </a:r>
            <a:endParaRPr lang="en-US" dirty="0"/>
          </a:p>
        </p:txBody>
      </p:sp>
      <p:pic>
        <p:nvPicPr>
          <p:cNvPr id="4" name="Content Placeholder 3"/>
          <p:cNvPicPr>
            <a:picLocks noGrp="1" noChangeAspect="1"/>
          </p:cNvPicPr>
          <p:nvPr>
            <p:ph idx="1"/>
          </p:nvPr>
        </p:nvPicPr>
        <p:blipFill>
          <a:blip r:embed="rId2"/>
          <a:stretch>
            <a:fillRect/>
          </a:stretch>
        </p:blipFill>
        <p:spPr>
          <a:xfrm>
            <a:off x="6639323" y="2129061"/>
            <a:ext cx="4797085" cy="4797085"/>
          </a:xfrm>
          <a:prstGeom prst="rect">
            <a:avLst/>
          </a:prstGeom>
        </p:spPr>
      </p:pic>
      <p:sp>
        <p:nvSpPr>
          <p:cNvPr id="5" name="Title 1"/>
          <p:cNvSpPr txBox="1">
            <a:spLocks/>
          </p:cNvSpPr>
          <p:nvPr/>
        </p:nvSpPr>
        <p:spPr>
          <a:xfrm>
            <a:off x="2612571" y="2191654"/>
            <a:ext cx="4005943" cy="4908660"/>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smtClean="0"/>
              <a:t>This presentation is designed to help you identify those skills so that you may STUDY AND PERFECT THEM!</a:t>
            </a:r>
            <a:endParaRPr lang="en-US" dirty="0"/>
          </a:p>
        </p:txBody>
      </p:sp>
    </p:spTree>
    <p:extLst>
      <p:ext uri="{BB962C8B-B14F-4D97-AF65-F5344CB8AC3E}">
        <p14:creationId xmlns:p14="http://schemas.microsoft.com/office/powerpoint/2010/main" val="283980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1" name="Rectangle 30"/>
          <p:cNvSpPr/>
          <p:nvPr/>
        </p:nvSpPr>
        <p:spPr>
          <a:xfrm>
            <a:off x="6651911" y="3946907"/>
            <a:ext cx="1986885" cy="862398"/>
          </a:xfrm>
          <a:prstGeom prst="rect">
            <a:avLst/>
          </a:prstGeom>
        </p:spPr>
        <p:txBody>
          <a:bodyPr wrap="square">
            <a:spAutoFit/>
          </a:bodyPr>
          <a:lstStyle/>
          <a:p>
            <a:r>
              <a:rPr lang="en-US" sz="1600" dirty="0" smtClean="0">
                <a:latin typeface="+mj-lt"/>
              </a:rPr>
              <a:t>6. SOUND OUT ALL CONTRACTIONS</a:t>
            </a:r>
            <a:endParaRPr lang="en-US" sz="1600" dirty="0">
              <a:latin typeface="+mj-lt"/>
            </a:endParaRPr>
          </a:p>
        </p:txBody>
      </p:sp>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9" name="Rectangle 28"/>
          <p:cNvSpPr/>
          <p:nvPr/>
        </p:nvSpPr>
        <p:spPr>
          <a:xfrm>
            <a:off x="3461768" y="4866729"/>
            <a:ext cx="2060291" cy="923330"/>
          </a:xfrm>
          <a:prstGeom prst="rect">
            <a:avLst/>
          </a:prstGeom>
        </p:spPr>
        <p:txBody>
          <a:bodyPr wrap="square">
            <a:spAutoFit/>
          </a:bodyPr>
          <a:lstStyle/>
          <a:p>
            <a:r>
              <a:rPr lang="en-US" dirty="0" smtClean="0">
                <a:latin typeface="+mj-lt"/>
              </a:rPr>
              <a:t>5. SUB/VERBS</a:t>
            </a:r>
          </a:p>
          <a:p>
            <a:r>
              <a:rPr lang="en-US" dirty="0" smtClean="0">
                <a:latin typeface="+mj-lt"/>
              </a:rPr>
              <a:t>PRON/ANTEC.</a:t>
            </a:r>
          </a:p>
          <a:p>
            <a:r>
              <a:rPr lang="en-US" dirty="0" smtClean="0">
                <a:latin typeface="+mj-lt"/>
              </a:rPr>
              <a:t>MUST AGREE</a:t>
            </a:r>
            <a:endParaRPr lang="en-US" dirty="0">
              <a:latin typeface="+mj-lt"/>
            </a:endParaRPr>
          </a:p>
        </p:txBody>
      </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8956578" y="1003300"/>
            <a:ext cx="1854971" cy="1015663"/>
          </a:xfrm>
          <a:prstGeom prst="rect">
            <a:avLst/>
          </a:prstGeom>
        </p:spPr>
        <p:txBody>
          <a:bodyPr wrap="square">
            <a:spAutoFit/>
          </a:bodyPr>
          <a:lstStyle/>
          <a:p>
            <a:r>
              <a:rPr lang="en-US" sz="2000" dirty="0" smtClean="0">
                <a:latin typeface="+mj-lt"/>
              </a:rPr>
              <a:t>3. PICK THE EXACT WORD!</a:t>
            </a:r>
            <a:endParaRPr lang="en-US" sz="2000" dirty="0">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2160038" y="-10048"/>
            <a:ext cx="7644814" cy="7068127"/>
            <a:chOff x="3526337" y="-448397"/>
            <a:chExt cx="7644814" cy="7068127"/>
          </a:xfrm>
        </p:grpSpPr>
        <p:pic>
          <p:nvPicPr>
            <p:cNvPr id="6" name="Picture 5"/>
            <p:cNvPicPr>
              <a:picLocks noChangeAspect="1"/>
            </p:cNvPicPr>
            <p:nvPr/>
          </p:nvPicPr>
          <p:blipFill>
            <a:blip r:embed="rId3"/>
            <a:stretch>
              <a:fillRect/>
            </a:stretch>
          </p:blipFill>
          <p:spPr>
            <a:xfrm>
              <a:off x="3526337" y="-448397"/>
              <a:ext cx="7644814" cy="7068127"/>
            </a:xfrm>
            <a:prstGeom prst="rect">
              <a:avLst/>
            </a:prstGeom>
          </p:spPr>
        </p:pic>
        <p:sp>
          <p:nvSpPr>
            <p:cNvPr id="25" name="TextBox 24"/>
            <p:cNvSpPr txBox="1"/>
            <p:nvPr/>
          </p:nvSpPr>
          <p:spPr>
            <a:xfrm>
              <a:off x="4577503" y="2323028"/>
              <a:ext cx="4573559" cy="1569660"/>
            </a:xfrm>
            <a:prstGeom prst="rect">
              <a:avLst/>
            </a:prstGeom>
            <a:noFill/>
          </p:spPr>
          <p:txBody>
            <a:bodyPr wrap="square" rtlCol="0">
              <a:spAutoFit/>
            </a:bodyPr>
            <a:lstStyle/>
            <a:p>
              <a:pPr algn="ctr"/>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6. Sound out ALL contractions</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6" name="Rectangle 25"/>
          <p:cNvSpPr/>
          <p:nvPr/>
        </p:nvSpPr>
        <p:spPr>
          <a:xfrm>
            <a:off x="496758" y="4004331"/>
            <a:ext cx="2136821" cy="1015663"/>
          </a:xfrm>
          <a:prstGeom prst="rect">
            <a:avLst/>
          </a:prstGeom>
        </p:spPr>
        <p:txBody>
          <a:bodyPr wrap="square">
            <a:spAutoFit/>
          </a:bodyPr>
          <a:lstStyle/>
          <a:p>
            <a:r>
              <a:rPr lang="en-US" sz="2000" dirty="0" smtClean="0">
                <a:latin typeface="+mj-lt"/>
              </a:rPr>
              <a:t>4. FOLLOW DIRECTIONS </a:t>
            </a:r>
          </a:p>
          <a:p>
            <a:r>
              <a:rPr lang="en-US" sz="2000" dirty="0" smtClean="0">
                <a:latin typeface="+mj-lt"/>
              </a:rPr>
              <a:t>PRECISELY!</a:t>
            </a:r>
            <a:endParaRPr lang="en-US" sz="2000" dirty="0">
              <a:latin typeface="+mj-lt"/>
            </a:endParaRPr>
          </a:p>
        </p:txBody>
      </p:sp>
    </p:spTree>
    <p:extLst>
      <p:ext uri="{BB962C8B-B14F-4D97-AF65-F5344CB8AC3E}">
        <p14:creationId xmlns:p14="http://schemas.microsoft.com/office/powerpoint/2010/main" val="11024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nodeType="clickEffect">
                                  <p:stCondLst>
                                    <p:cond delay="0"/>
                                  </p:stCondLst>
                                  <p:childTnLst>
                                    <p:anim calcmode="lin" valueType="num">
                                      <p:cBhvr>
                                        <p:cTn id="14" dur="1000"/>
                                        <p:tgtEl>
                                          <p:spTgt spid="28"/>
                                        </p:tgtEl>
                                        <p:attrNameLst>
                                          <p:attrName>ppt_w</p:attrName>
                                        </p:attrNameLst>
                                      </p:cBhvr>
                                      <p:tavLst>
                                        <p:tav tm="0">
                                          <p:val>
                                            <p:strVal val="ppt_w"/>
                                          </p:val>
                                        </p:tav>
                                        <p:tav tm="100000">
                                          <p:val>
                                            <p:fltVal val="0"/>
                                          </p:val>
                                        </p:tav>
                                      </p:tavLst>
                                    </p:anim>
                                    <p:anim calcmode="lin" valueType="num">
                                      <p:cBhvr>
                                        <p:cTn id="15" dur="1000"/>
                                        <p:tgtEl>
                                          <p:spTgt spid="28"/>
                                        </p:tgtEl>
                                        <p:attrNameLst>
                                          <p:attrName>ppt_h</p:attrName>
                                        </p:attrNameLst>
                                      </p:cBhvr>
                                      <p:tavLst>
                                        <p:tav tm="0">
                                          <p:val>
                                            <p:strVal val="ppt_h"/>
                                          </p:val>
                                        </p:tav>
                                        <p:tav tm="100000">
                                          <p:val>
                                            <p:fltVal val="0"/>
                                          </p:val>
                                        </p:tav>
                                      </p:tavLst>
                                    </p:anim>
                                    <p:anim calcmode="lin" valueType="num">
                                      <p:cBhvr>
                                        <p:cTn id="16" dur="1000"/>
                                        <p:tgtEl>
                                          <p:spTgt spid="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2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p:bldP spid="29" grpId="0"/>
      <p:bldP spid="2" grpId="0"/>
      <p:bldP spid="3"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a:t>
            </a:r>
            <a:endParaRPr lang="en-US" dirty="0"/>
          </a:p>
        </p:txBody>
      </p:sp>
      <p:sp>
        <p:nvSpPr>
          <p:cNvPr id="3" name="Content Placeholder 2"/>
          <p:cNvSpPr>
            <a:spLocks noGrp="1"/>
          </p:cNvSpPr>
          <p:nvPr>
            <p:ph idx="1"/>
          </p:nvPr>
        </p:nvSpPr>
        <p:spPr>
          <a:xfrm>
            <a:off x="2960176" y="2293749"/>
            <a:ext cx="8896027" cy="4564251"/>
          </a:xfrm>
        </p:spPr>
        <p:txBody>
          <a:bodyPr>
            <a:normAutofit fontScale="92500" lnSpcReduction="20000"/>
          </a:bodyPr>
          <a:lstStyle/>
          <a:p>
            <a:r>
              <a:rPr lang="en-US" sz="3500" dirty="0" smtClean="0"/>
              <a:t>Do I need to explain?</a:t>
            </a:r>
          </a:p>
          <a:p>
            <a:r>
              <a:rPr lang="en-US" sz="3500" dirty="0" smtClean="0"/>
              <a:t>It’s is “it is”</a:t>
            </a:r>
          </a:p>
          <a:p>
            <a:r>
              <a:rPr lang="en-US" sz="3500" dirty="0" smtClean="0"/>
              <a:t>Its’ IS NOT A WORD</a:t>
            </a:r>
          </a:p>
          <a:p>
            <a:pPr marL="0" indent="0">
              <a:buNone/>
            </a:pPr>
            <a:r>
              <a:rPr lang="en-US" sz="3300" dirty="0" smtClean="0"/>
              <a:t>Let’s practice…</a:t>
            </a:r>
          </a:p>
          <a:p>
            <a:r>
              <a:rPr lang="en-US" sz="3300" dirty="0" smtClean="0"/>
              <a:t>Who’s</a:t>
            </a:r>
          </a:p>
          <a:p>
            <a:r>
              <a:rPr lang="en-US" sz="3300" dirty="0" smtClean="0"/>
              <a:t>They’re</a:t>
            </a:r>
          </a:p>
          <a:p>
            <a:r>
              <a:rPr lang="en-US" sz="3300" dirty="0" smtClean="0"/>
              <a:t>You’re</a:t>
            </a:r>
          </a:p>
          <a:p>
            <a:r>
              <a:rPr lang="en-US" sz="3300" dirty="0" smtClean="0"/>
              <a:t>Its’</a:t>
            </a:r>
          </a:p>
        </p:txBody>
      </p:sp>
      <p:sp>
        <p:nvSpPr>
          <p:cNvPr id="5" name="Right Arrow 4"/>
          <p:cNvSpPr/>
          <p:nvPr/>
        </p:nvSpPr>
        <p:spPr>
          <a:xfrm rot="10800000">
            <a:off x="6793917" y="3177401"/>
            <a:ext cx="2562141" cy="8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35999">
            <a:off x="7414676" y="3406450"/>
            <a:ext cx="2087596" cy="369332"/>
          </a:xfrm>
          <a:prstGeom prst="rect">
            <a:avLst/>
          </a:prstGeom>
          <a:noFill/>
        </p:spPr>
        <p:txBody>
          <a:bodyPr wrap="square" rtlCol="0">
            <a:spAutoFit/>
          </a:bodyPr>
          <a:lstStyle/>
          <a:p>
            <a:r>
              <a:rPr lang="en-US" dirty="0" smtClean="0">
                <a:solidFill>
                  <a:schemeClr val="bg1"/>
                </a:solidFill>
              </a:rPr>
              <a:t>Did I get </a:t>
            </a:r>
            <a:r>
              <a:rPr lang="en-US" dirty="0" err="1" smtClean="0">
                <a:solidFill>
                  <a:schemeClr val="bg1"/>
                </a:solidFill>
              </a:rPr>
              <a:t>ya</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0961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1" name="Rectangle 30"/>
          <p:cNvSpPr/>
          <p:nvPr/>
        </p:nvSpPr>
        <p:spPr>
          <a:xfrm>
            <a:off x="6651911" y="3946907"/>
            <a:ext cx="1986885" cy="862398"/>
          </a:xfrm>
          <a:prstGeom prst="rect">
            <a:avLst/>
          </a:prstGeom>
        </p:spPr>
        <p:txBody>
          <a:bodyPr wrap="square">
            <a:spAutoFit/>
          </a:bodyPr>
          <a:lstStyle/>
          <a:p>
            <a:r>
              <a:rPr lang="en-US" sz="1600" dirty="0" smtClean="0">
                <a:latin typeface="+mj-lt"/>
              </a:rPr>
              <a:t>6. SOUND OUT ALL CONTRACTIONS</a:t>
            </a:r>
            <a:endParaRPr lang="en-US" sz="1600" dirty="0">
              <a:latin typeface="+mj-lt"/>
            </a:endParaRPr>
          </a:p>
        </p:txBody>
      </p:sp>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latin typeface="+mj-lt"/>
              </a:rPr>
              <a:t>1. SENTENCE STRUCTURE</a:t>
            </a:r>
            <a:endParaRPr lang="en-US" sz="2000" dirty="0">
              <a:ln w="0"/>
              <a:effectLst>
                <a:outerShdw blurRad="38100" dist="19050" dir="2700000" algn="tl" rotWithShape="0">
                  <a:schemeClr val="dk1">
                    <a:alpha val="40000"/>
                  </a:schemeClr>
                </a:outerShdw>
              </a:effectLst>
              <a:latin typeface="+mj-lt"/>
            </a:endParaRPr>
          </a:p>
        </p:txBody>
      </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9" name="Rectangle 28"/>
          <p:cNvSpPr/>
          <p:nvPr/>
        </p:nvSpPr>
        <p:spPr>
          <a:xfrm>
            <a:off x="3461768" y="4866729"/>
            <a:ext cx="2060291" cy="923330"/>
          </a:xfrm>
          <a:prstGeom prst="rect">
            <a:avLst/>
          </a:prstGeom>
        </p:spPr>
        <p:txBody>
          <a:bodyPr wrap="square">
            <a:spAutoFit/>
          </a:bodyPr>
          <a:lstStyle/>
          <a:p>
            <a:r>
              <a:rPr lang="en-US" dirty="0" smtClean="0">
                <a:latin typeface="+mj-lt"/>
              </a:rPr>
              <a:t>5. SUB/VERBS</a:t>
            </a:r>
          </a:p>
          <a:p>
            <a:r>
              <a:rPr lang="en-US" dirty="0" smtClean="0">
                <a:latin typeface="+mj-lt"/>
              </a:rPr>
              <a:t>PRON/ANTEC.</a:t>
            </a:r>
          </a:p>
          <a:p>
            <a:r>
              <a:rPr lang="en-US" dirty="0" smtClean="0">
                <a:latin typeface="+mj-lt"/>
              </a:rPr>
              <a:t>MUST AGREE</a:t>
            </a:r>
            <a:endParaRPr lang="en-US" dirty="0">
              <a:latin typeface="+mj-lt"/>
            </a:endParaRPr>
          </a:p>
        </p:txBody>
      </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8956578" y="1003300"/>
            <a:ext cx="1854971" cy="1015663"/>
          </a:xfrm>
          <a:prstGeom prst="rect">
            <a:avLst/>
          </a:prstGeom>
        </p:spPr>
        <p:txBody>
          <a:bodyPr wrap="square">
            <a:spAutoFit/>
          </a:bodyPr>
          <a:lstStyle/>
          <a:p>
            <a:r>
              <a:rPr lang="en-US" sz="2000" dirty="0" smtClean="0">
                <a:latin typeface="+mj-lt"/>
              </a:rPr>
              <a:t>3. PICK THE EXACT WORD!</a:t>
            </a:r>
            <a:endParaRPr lang="en-US" sz="2000" dirty="0">
              <a:latin typeface="+mj-lt"/>
            </a:endParaRPr>
          </a:p>
        </p:txBody>
      </p:sp>
      <p:grpSp>
        <p:nvGrpSpPr>
          <p:cNvPr id="7" name="Group 6"/>
          <p:cNvGrpSpPr/>
          <p:nvPr/>
        </p:nvGrpSpPr>
        <p:grpSpPr>
          <a:xfrm>
            <a:off x="4218900" y="-10048"/>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sp>
        <p:nvSpPr>
          <p:cNvPr id="3" name="Rectangle 2"/>
          <p:cNvSpPr/>
          <p:nvPr/>
        </p:nvSpPr>
        <p:spPr>
          <a:xfrm>
            <a:off x="4658410" y="941745"/>
            <a:ext cx="1963983" cy="923330"/>
          </a:xfrm>
          <a:prstGeom prst="rect">
            <a:avLst/>
          </a:prstGeom>
        </p:spPr>
        <p:txBody>
          <a:bodyPr wrap="square">
            <a:spAutoFit/>
          </a:bodyPr>
          <a:lstStyle/>
          <a:p>
            <a:r>
              <a:rPr lang="en-US" dirty="0" smtClean="0">
                <a:latin typeface="+mj-lt"/>
              </a:rPr>
              <a:t>2. ELIMINATE WORDY EXPRESSIONS</a:t>
            </a:r>
            <a:endParaRPr lang="en-US" dirty="0">
              <a:latin typeface="+mj-lt"/>
            </a:endParaRPr>
          </a:p>
        </p:txBody>
      </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2393506" y="-210128"/>
            <a:ext cx="7644814" cy="7068127"/>
            <a:chOff x="3526337" y="-448397"/>
            <a:chExt cx="7644814" cy="7068127"/>
          </a:xfrm>
        </p:grpSpPr>
        <p:pic>
          <p:nvPicPr>
            <p:cNvPr id="6" name="Picture 5"/>
            <p:cNvPicPr>
              <a:picLocks noChangeAspect="1"/>
            </p:cNvPicPr>
            <p:nvPr/>
          </p:nvPicPr>
          <p:blipFill>
            <a:blip r:embed="rId3"/>
            <a:stretch>
              <a:fillRect/>
            </a:stretch>
          </p:blipFill>
          <p:spPr>
            <a:xfrm>
              <a:off x="3526337" y="-448397"/>
              <a:ext cx="7644814" cy="7068127"/>
            </a:xfrm>
            <a:prstGeom prst="rect">
              <a:avLst/>
            </a:prstGeom>
          </p:spPr>
        </p:pic>
        <p:sp>
          <p:nvSpPr>
            <p:cNvPr id="25" name="TextBox 24"/>
            <p:cNvSpPr txBox="1"/>
            <p:nvPr/>
          </p:nvSpPr>
          <p:spPr>
            <a:xfrm>
              <a:off x="4530568" y="2326798"/>
              <a:ext cx="4573559" cy="1569660"/>
            </a:xfrm>
            <a:prstGeom prst="rect">
              <a:avLst/>
            </a:prstGeom>
            <a:noFill/>
          </p:spPr>
          <p:txBody>
            <a:bodyPr wrap="square" rtlCol="0">
              <a:spAutoFit/>
            </a:bodyPr>
            <a:lstStyle/>
            <a:p>
              <a:pPr algn="ctr"/>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7. COMMA = PAUSE</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6" name="Rectangle 25"/>
          <p:cNvSpPr/>
          <p:nvPr/>
        </p:nvSpPr>
        <p:spPr>
          <a:xfrm>
            <a:off x="496758" y="4004331"/>
            <a:ext cx="2136821" cy="1015663"/>
          </a:xfrm>
          <a:prstGeom prst="rect">
            <a:avLst/>
          </a:prstGeom>
        </p:spPr>
        <p:txBody>
          <a:bodyPr wrap="square">
            <a:spAutoFit/>
          </a:bodyPr>
          <a:lstStyle/>
          <a:p>
            <a:r>
              <a:rPr lang="en-US" sz="2000" dirty="0" smtClean="0">
                <a:latin typeface="+mj-lt"/>
              </a:rPr>
              <a:t>4. FOLLOW DIRECTIONS </a:t>
            </a:r>
          </a:p>
          <a:p>
            <a:r>
              <a:rPr lang="en-US" sz="2000" dirty="0" smtClean="0">
                <a:latin typeface="+mj-lt"/>
              </a:rPr>
              <a:t>PRECISELY!</a:t>
            </a:r>
            <a:endParaRPr lang="en-US" sz="2000" dirty="0">
              <a:latin typeface="+mj-lt"/>
            </a:endParaRPr>
          </a:p>
        </p:txBody>
      </p:sp>
      <p:sp>
        <p:nvSpPr>
          <p:cNvPr id="30" name="Rectangle 29"/>
          <p:cNvSpPr/>
          <p:nvPr/>
        </p:nvSpPr>
        <p:spPr>
          <a:xfrm>
            <a:off x="9796702" y="5115631"/>
            <a:ext cx="1670918" cy="646331"/>
          </a:xfrm>
          <a:prstGeom prst="rect">
            <a:avLst/>
          </a:prstGeom>
        </p:spPr>
        <p:txBody>
          <a:bodyPr wrap="square">
            <a:spAutoFit/>
          </a:bodyPr>
          <a:lstStyle/>
          <a:p>
            <a:r>
              <a:rPr lang="en-US" dirty="0" smtClean="0">
                <a:latin typeface="+mj-lt"/>
              </a:rPr>
              <a:t>7. COMMA = PAUSE</a:t>
            </a:r>
            <a:endParaRPr lang="en-US" dirty="0">
              <a:latin typeface="+mj-lt"/>
            </a:endParaRPr>
          </a:p>
        </p:txBody>
      </p:sp>
    </p:spTree>
    <p:extLst>
      <p:ext uri="{BB962C8B-B14F-4D97-AF65-F5344CB8AC3E}">
        <p14:creationId xmlns:p14="http://schemas.microsoft.com/office/powerpoint/2010/main" val="36044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style.rotation</p:attrName>
                                        </p:attrNameLst>
                                      </p:cBhvr>
                                      <p:tavLst>
                                        <p:tav tm="0">
                                          <p:val>
                                            <p:fltVal val="720"/>
                                          </p:val>
                                        </p:tav>
                                        <p:tav tm="100000">
                                          <p:val>
                                            <p:fltVal val="0"/>
                                          </p:val>
                                        </p:tav>
                                      </p:tavLst>
                                    </p:anim>
                                    <p:anim calcmode="lin" valueType="num">
                                      <p:cBhvr>
                                        <p:cTn id="9" dur="1000" fill="hold"/>
                                        <p:tgtEl>
                                          <p:spTgt spid="28"/>
                                        </p:tgtEl>
                                        <p:attrNameLst>
                                          <p:attrName>ppt_h</p:attrName>
                                        </p:attrNameLst>
                                      </p:cBhvr>
                                      <p:tavLst>
                                        <p:tav tm="0">
                                          <p:val>
                                            <p:fltVal val="0"/>
                                          </p:val>
                                        </p:tav>
                                        <p:tav tm="100000">
                                          <p:val>
                                            <p:strVal val="#ppt_h"/>
                                          </p:val>
                                        </p:tav>
                                      </p:tavLst>
                                    </p:anim>
                                    <p:anim calcmode="lin" valueType="num">
                                      <p:cBhvr>
                                        <p:cTn id="10" dur="1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nodeType="clickEffect">
                                  <p:stCondLst>
                                    <p:cond delay="0"/>
                                  </p:stCondLst>
                                  <p:childTnLst>
                                    <p:animEffect transition="out" filter="fade">
                                      <p:cBhvr>
                                        <p:cTn id="14" dur="2000"/>
                                        <p:tgtEl>
                                          <p:spTgt spid="28"/>
                                        </p:tgtEl>
                                      </p:cBhvr>
                                    </p:animEffect>
                                    <p:anim calcmode="lin" valueType="num">
                                      <p:cBhvr>
                                        <p:cTn id="15" dur="2000"/>
                                        <p:tgtEl>
                                          <p:spTgt spid="28"/>
                                        </p:tgtEl>
                                        <p:attrNameLst>
                                          <p:attrName>style.rotation</p:attrName>
                                        </p:attrNameLst>
                                      </p:cBhvr>
                                      <p:tavLst>
                                        <p:tav tm="0">
                                          <p:val>
                                            <p:fltVal val="0"/>
                                          </p:val>
                                        </p:tav>
                                        <p:tav tm="100000">
                                          <p:val>
                                            <p:fltVal val="720"/>
                                          </p:val>
                                        </p:tav>
                                      </p:tavLst>
                                    </p:anim>
                                    <p:anim calcmode="lin" valueType="num">
                                      <p:cBhvr>
                                        <p:cTn id="16" dur="2000"/>
                                        <p:tgtEl>
                                          <p:spTgt spid="28"/>
                                        </p:tgtEl>
                                        <p:attrNameLst>
                                          <p:attrName>ppt_h</p:attrName>
                                        </p:attrNameLst>
                                      </p:cBhvr>
                                      <p:tavLst>
                                        <p:tav tm="0">
                                          <p:val>
                                            <p:strVal val="ppt_h"/>
                                          </p:val>
                                        </p:tav>
                                        <p:tav tm="100000">
                                          <p:val>
                                            <p:fltVal val="0"/>
                                          </p:val>
                                        </p:tav>
                                      </p:tavLst>
                                    </p:anim>
                                    <p:anim calcmode="lin" valueType="num">
                                      <p:cBhvr>
                                        <p:cTn id="17" dur="2000"/>
                                        <p:tgtEl>
                                          <p:spTgt spid="28"/>
                                        </p:tgtEl>
                                        <p:attrNameLst>
                                          <p:attrName>ppt_w</p:attrName>
                                        </p:attrNameLst>
                                      </p:cBhvr>
                                      <p:tavLst>
                                        <p:tav tm="0">
                                          <p:val>
                                            <p:strVal val="ppt_w"/>
                                          </p:val>
                                        </p:tav>
                                        <p:tav tm="100000">
                                          <p:val>
                                            <p:fltVal val="0"/>
                                          </p:val>
                                        </p:tav>
                                      </p:tavLst>
                                    </p:anim>
                                    <p:set>
                                      <p:cBhvr>
                                        <p:cTn id="18" dur="1" fill="hold">
                                          <p:stCondLst>
                                            <p:cond delay="1999"/>
                                          </p:stCondLst>
                                        </p:cTn>
                                        <p:tgtEl>
                                          <p:spTgt spid="2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p:bldP spid="29" grpId="0"/>
      <p:bldP spid="2" grpId="0"/>
      <p:bldP spid="3" grpId="0"/>
      <p:bldP spid="26"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a:t>
            </a:r>
            <a:endParaRPr lang="en-US" dirty="0"/>
          </a:p>
        </p:txBody>
      </p:sp>
      <p:sp>
        <p:nvSpPr>
          <p:cNvPr id="3" name="Content Placeholder 2"/>
          <p:cNvSpPr>
            <a:spLocks noGrp="1"/>
          </p:cNvSpPr>
          <p:nvPr>
            <p:ph idx="1"/>
          </p:nvPr>
        </p:nvSpPr>
        <p:spPr>
          <a:xfrm>
            <a:off x="2933700" y="2377440"/>
            <a:ext cx="8770571" cy="3712464"/>
          </a:xfrm>
        </p:spPr>
        <p:txBody>
          <a:bodyPr>
            <a:noAutofit/>
          </a:bodyPr>
          <a:lstStyle/>
          <a:p>
            <a:r>
              <a:rPr lang="en-US" sz="3200" dirty="0" smtClean="0"/>
              <a:t>Make the pause pretty dramatic in your brain so that you can better do what “sounds right.”</a:t>
            </a:r>
          </a:p>
          <a:p>
            <a:r>
              <a:rPr lang="en-US" sz="3200" dirty="0" smtClean="0"/>
              <a:t>Commas and dashes generally come in pairs. </a:t>
            </a:r>
          </a:p>
          <a:p>
            <a:r>
              <a:rPr lang="en-US" sz="3200" dirty="0" smtClean="0"/>
              <a:t>Having too many commas is just as bad as not having enough. </a:t>
            </a:r>
          </a:p>
          <a:p>
            <a:r>
              <a:rPr lang="en-US" sz="3200" dirty="0" smtClean="0"/>
              <a:t>IF A COMMA ISN’T NEEDED, DON’T USE IT.</a:t>
            </a:r>
          </a:p>
        </p:txBody>
      </p:sp>
    </p:spTree>
    <p:extLst>
      <p:ext uri="{BB962C8B-B14F-4D97-AF65-F5344CB8AC3E}">
        <p14:creationId xmlns:p14="http://schemas.microsoft.com/office/powerpoint/2010/main" val="4089690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a:t>
            </a:r>
            <a:endParaRPr lang="en-US" dirty="0"/>
          </a:p>
        </p:txBody>
      </p:sp>
      <p:sp>
        <p:nvSpPr>
          <p:cNvPr id="3" name="Content Placeholder 2"/>
          <p:cNvSpPr>
            <a:spLocks noGrp="1"/>
          </p:cNvSpPr>
          <p:nvPr>
            <p:ph idx="1"/>
          </p:nvPr>
        </p:nvSpPr>
        <p:spPr>
          <a:xfrm>
            <a:off x="2933700" y="2233386"/>
            <a:ext cx="9258300" cy="3651504"/>
          </a:xfrm>
        </p:spPr>
        <p:txBody>
          <a:bodyPr>
            <a:noAutofit/>
          </a:bodyPr>
          <a:lstStyle/>
          <a:p>
            <a:r>
              <a:rPr lang="en-US" sz="2400" dirty="0"/>
              <a:t>This one however, stuck in my mind forever.</a:t>
            </a:r>
          </a:p>
          <a:p>
            <a:r>
              <a:rPr lang="en-US" sz="2400" dirty="0"/>
              <a:t>This one</a:t>
            </a:r>
            <a:r>
              <a:rPr lang="en-US" sz="4400" b="1" u="sng" dirty="0"/>
              <a:t>,</a:t>
            </a:r>
            <a:r>
              <a:rPr lang="en-US" sz="2400" b="1" u="sng" dirty="0"/>
              <a:t> however</a:t>
            </a:r>
            <a:r>
              <a:rPr lang="en-US" sz="4000" b="1" u="sng" dirty="0"/>
              <a:t>,</a:t>
            </a:r>
            <a:r>
              <a:rPr lang="en-US" sz="2400" b="1" u="sng" dirty="0"/>
              <a:t> </a:t>
            </a:r>
            <a:r>
              <a:rPr lang="en-US" sz="2400" dirty="0"/>
              <a:t>stuck in my mind forever.</a:t>
            </a:r>
          </a:p>
          <a:p>
            <a:r>
              <a:rPr lang="en-US" sz="2400" dirty="0"/>
              <a:t>The boys scanned a hungry</a:t>
            </a:r>
            <a:r>
              <a:rPr lang="en-US" sz="4400" dirty="0"/>
              <a:t>,</a:t>
            </a:r>
            <a:r>
              <a:rPr lang="en-US" sz="2400" dirty="0"/>
              <a:t> baby goat.</a:t>
            </a:r>
          </a:p>
          <a:p>
            <a:r>
              <a:rPr lang="en-US" sz="2400" dirty="0"/>
              <a:t>The boys scanned a hungry baby goat.</a:t>
            </a:r>
          </a:p>
          <a:p>
            <a:r>
              <a:rPr lang="en-US" sz="2400" dirty="0"/>
              <a:t>In the novel, </a:t>
            </a:r>
            <a:r>
              <a:rPr lang="en-US" sz="2400" i="1" dirty="0"/>
              <a:t>To Kill a Mockingbird</a:t>
            </a:r>
            <a:r>
              <a:rPr lang="en-US" sz="2400" dirty="0"/>
              <a:t>, Scout moves from innocence to experience.</a:t>
            </a:r>
          </a:p>
          <a:p>
            <a:r>
              <a:rPr lang="en-US" sz="2400" dirty="0"/>
              <a:t>In the novel </a:t>
            </a:r>
            <a:r>
              <a:rPr lang="en-US" sz="2400" i="1" dirty="0"/>
              <a:t>To Kill a </a:t>
            </a:r>
            <a:r>
              <a:rPr lang="en-US" sz="2400" i="1" dirty="0" smtClean="0"/>
              <a:t>Mockingbird, </a:t>
            </a:r>
            <a:r>
              <a:rPr lang="en-US" sz="2400" dirty="0"/>
              <a:t>Scout moves from innocence to experience. </a:t>
            </a:r>
          </a:p>
          <a:p>
            <a:endParaRPr lang="en-US" sz="2400" dirty="0"/>
          </a:p>
        </p:txBody>
      </p:sp>
      <p:sp>
        <p:nvSpPr>
          <p:cNvPr id="5" name="Right Arrow 4"/>
          <p:cNvSpPr/>
          <p:nvPr/>
        </p:nvSpPr>
        <p:spPr>
          <a:xfrm rot="9090907">
            <a:off x="5460640" y="2024685"/>
            <a:ext cx="2562141" cy="8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026906">
            <a:off x="5697912" y="2267965"/>
            <a:ext cx="2087596" cy="369332"/>
          </a:xfrm>
          <a:prstGeom prst="rect">
            <a:avLst/>
          </a:prstGeom>
          <a:noFill/>
        </p:spPr>
        <p:txBody>
          <a:bodyPr wrap="square" rtlCol="0">
            <a:spAutoFit/>
          </a:bodyPr>
          <a:lstStyle/>
          <a:p>
            <a:pPr algn="ctr"/>
            <a:r>
              <a:rPr lang="en-US" dirty="0" smtClean="0">
                <a:solidFill>
                  <a:schemeClr val="bg1"/>
                </a:solidFill>
              </a:rPr>
              <a:t>PAIRS</a:t>
            </a:r>
            <a:endParaRPr lang="en-US" dirty="0">
              <a:solidFill>
                <a:schemeClr val="bg1"/>
              </a:solidFill>
            </a:endParaRPr>
          </a:p>
        </p:txBody>
      </p:sp>
      <p:sp>
        <p:nvSpPr>
          <p:cNvPr id="7" name="Right Arrow 6"/>
          <p:cNvSpPr/>
          <p:nvPr/>
        </p:nvSpPr>
        <p:spPr>
          <a:xfrm rot="8757541">
            <a:off x="6614370" y="2770049"/>
            <a:ext cx="2562141" cy="8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557541">
            <a:off x="6867213" y="2922154"/>
            <a:ext cx="2087596" cy="523220"/>
          </a:xfrm>
          <a:prstGeom prst="rect">
            <a:avLst/>
          </a:prstGeom>
          <a:noFill/>
        </p:spPr>
        <p:txBody>
          <a:bodyPr wrap="square" rtlCol="0">
            <a:spAutoFit/>
          </a:bodyPr>
          <a:lstStyle/>
          <a:p>
            <a:pPr algn="ctr"/>
            <a:r>
              <a:rPr lang="en-US" sz="1400" dirty="0" smtClean="0">
                <a:solidFill>
                  <a:schemeClr val="bg1"/>
                </a:solidFill>
              </a:rPr>
              <a:t>INSERT LONG, DRAMATIC PAUSE HERE.</a:t>
            </a:r>
            <a:endParaRPr lang="en-US" sz="1400" dirty="0">
              <a:solidFill>
                <a:schemeClr val="bg1"/>
              </a:solidFill>
            </a:endParaRPr>
          </a:p>
        </p:txBody>
      </p:sp>
      <p:sp>
        <p:nvSpPr>
          <p:cNvPr id="9" name="Right Arrow 8"/>
          <p:cNvSpPr/>
          <p:nvPr/>
        </p:nvSpPr>
        <p:spPr>
          <a:xfrm rot="20138851">
            <a:off x="2351680" y="5425950"/>
            <a:ext cx="2562141" cy="8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0060348">
            <a:off x="2588952" y="5592286"/>
            <a:ext cx="2087596" cy="523220"/>
          </a:xfrm>
          <a:prstGeom prst="rect">
            <a:avLst/>
          </a:prstGeom>
          <a:noFill/>
        </p:spPr>
        <p:txBody>
          <a:bodyPr wrap="square" rtlCol="0">
            <a:spAutoFit/>
          </a:bodyPr>
          <a:lstStyle/>
          <a:p>
            <a:pPr algn="ctr"/>
            <a:r>
              <a:rPr lang="en-US" sz="1400" dirty="0" smtClean="0">
                <a:solidFill>
                  <a:schemeClr val="bg1"/>
                </a:solidFill>
              </a:rPr>
              <a:t>MANY PEOPLE DO THIS. IT’S WRONG.</a:t>
            </a:r>
            <a:endParaRPr lang="en-US" sz="1400" dirty="0">
              <a:solidFill>
                <a:schemeClr val="bg1"/>
              </a:solidFill>
            </a:endParaRPr>
          </a:p>
        </p:txBody>
      </p:sp>
    </p:spTree>
    <p:extLst>
      <p:ext uri="{BB962C8B-B14F-4D97-AF65-F5344CB8AC3E}">
        <p14:creationId xmlns:p14="http://schemas.microsoft.com/office/powerpoint/2010/main" val="2999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75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25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25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75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Let’s Review!</a:t>
            </a:r>
            <a:endParaRPr lang="en-US" dirty="0"/>
          </a:p>
        </p:txBody>
      </p:sp>
      <p:sp>
        <p:nvSpPr>
          <p:cNvPr id="3" name="Content Placeholder 2"/>
          <p:cNvSpPr>
            <a:spLocks noGrp="1"/>
          </p:cNvSpPr>
          <p:nvPr>
            <p:ph idx="1"/>
          </p:nvPr>
        </p:nvSpPr>
        <p:spPr>
          <a:xfrm>
            <a:off x="2933700" y="2438399"/>
            <a:ext cx="8901249" cy="4184469"/>
          </a:xfrm>
        </p:spPr>
        <p:txBody>
          <a:bodyPr>
            <a:noAutofit/>
          </a:bodyPr>
          <a:lstStyle/>
          <a:p>
            <a:r>
              <a:rPr lang="en-US" sz="2400" dirty="0" smtClean="0"/>
              <a:t>You will need a sheet of copy paper and several sticky notes. </a:t>
            </a:r>
          </a:p>
          <a:p>
            <a:r>
              <a:rPr lang="en-US" sz="2400" dirty="0" smtClean="0"/>
              <a:t>Write ONE tip or trick (not skill) on each sticky note.  Try to use 3 words or less so that you put the tip or trick in your own words. </a:t>
            </a:r>
          </a:p>
          <a:p>
            <a:r>
              <a:rPr lang="en-US" sz="2400" dirty="0" smtClean="0"/>
              <a:t>Many of the tips and tricks are related in some way. </a:t>
            </a:r>
          </a:p>
          <a:p>
            <a:r>
              <a:rPr lang="en-US" sz="2400" dirty="0" smtClean="0"/>
              <a:t>Stick your notes onto your sheet of notebook paper clustered by their relationship to each other. </a:t>
            </a:r>
          </a:p>
          <a:p>
            <a:r>
              <a:rPr lang="en-US" sz="2400" dirty="0" smtClean="0"/>
              <a:t>Be prepared to explain why you organized your sticky notes how you did. </a:t>
            </a:r>
          </a:p>
        </p:txBody>
      </p:sp>
    </p:spTree>
    <p:extLst>
      <p:ext uri="{BB962C8B-B14F-4D97-AF65-F5344CB8AC3E}">
        <p14:creationId xmlns:p14="http://schemas.microsoft.com/office/powerpoint/2010/main" val="31823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normAutofit/>
          </a:bodyPr>
          <a:lstStyle/>
          <a:p>
            <a:r>
              <a:rPr lang="en-US" sz="4000" dirty="0" smtClean="0"/>
              <a:t>When analyzing your English test, what patterns did you notice emerge? How can knowing and understanding these patterns help you on your ACT? Explain. </a:t>
            </a:r>
            <a:endParaRPr lang="en-US" sz="4000" dirty="0"/>
          </a:p>
        </p:txBody>
      </p:sp>
    </p:spTree>
    <p:extLst>
      <p:ext uri="{BB962C8B-B14F-4D97-AF65-F5344CB8AC3E}">
        <p14:creationId xmlns:p14="http://schemas.microsoft.com/office/powerpoint/2010/main" val="1099894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 READING TEST</a:t>
            </a:r>
            <a:br>
              <a:rPr lang="en-US" dirty="0" smtClean="0"/>
            </a:br>
            <a:r>
              <a:rPr lang="en-US" dirty="0" smtClean="0"/>
              <a:t>TIPS AND TRICKS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8793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74" y="301017"/>
            <a:ext cx="10364451" cy="1596177"/>
          </a:xfrm>
        </p:spPr>
        <p:txBody>
          <a:bodyPr/>
          <a:lstStyle/>
          <a:p>
            <a:r>
              <a:rPr lang="en-US" dirty="0" smtClean="0"/>
              <a:t/>
            </a:r>
            <a:br>
              <a:rPr lang="en-US" dirty="0" smtClean="0"/>
            </a:br>
            <a:r>
              <a:rPr lang="en-US" dirty="0" smtClean="0"/>
              <a:t>Reading Test: 40 questions, 35 minutes</a:t>
            </a:r>
            <a:endParaRPr lang="en-US" dirty="0"/>
          </a:p>
        </p:txBody>
      </p:sp>
      <p:sp>
        <p:nvSpPr>
          <p:cNvPr id="3" name="Content Placeholder 2"/>
          <p:cNvSpPr>
            <a:spLocks noGrp="1"/>
          </p:cNvSpPr>
          <p:nvPr>
            <p:ph sz="quarter" idx="13"/>
          </p:nvPr>
        </p:nvSpPr>
        <p:spPr>
          <a:xfrm>
            <a:off x="0" y="1796820"/>
            <a:ext cx="13573932" cy="4974094"/>
          </a:xfrm>
        </p:spPr>
        <p:txBody>
          <a:bodyPr>
            <a:normAutofit fontScale="92500" lnSpcReduction="10000"/>
          </a:bodyPr>
          <a:lstStyle/>
          <a:p>
            <a:r>
              <a:rPr lang="en-US" sz="2300" dirty="0"/>
              <a:t>You're asked to read several passages and answer questions that show your understanding of:</a:t>
            </a:r>
          </a:p>
          <a:p>
            <a:pPr lvl="1"/>
            <a:r>
              <a:rPr lang="en-US" sz="2100" dirty="0" smtClean="0"/>
              <a:t>what </a:t>
            </a:r>
            <a:r>
              <a:rPr lang="en-US" sz="2100" dirty="0"/>
              <a:t>is directly stated</a:t>
            </a:r>
          </a:p>
          <a:p>
            <a:pPr lvl="1"/>
            <a:r>
              <a:rPr lang="en-US" sz="2100" dirty="0"/>
              <a:t>statements with implied </a:t>
            </a:r>
            <a:r>
              <a:rPr lang="en-US" sz="2100" dirty="0" smtClean="0"/>
              <a:t>meanings</a:t>
            </a:r>
          </a:p>
          <a:p>
            <a:pPr fontAlgn="base"/>
            <a:r>
              <a:rPr lang="en-US" sz="2300" dirty="0" smtClean="0"/>
              <a:t>Specifically</a:t>
            </a:r>
            <a:r>
              <a:rPr lang="en-US" sz="2300" dirty="0"/>
              <a:t>, you will use referring and reasoning skills to:</a:t>
            </a:r>
          </a:p>
          <a:p>
            <a:pPr lvl="1" fontAlgn="base"/>
            <a:r>
              <a:rPr lang="en-US" sz="2100" dirty="0"/>
              <a:t>determine main ideas</a:t>
            </a:r>
          </a:p>
          <a:p>
            <a:pPr lvl="1" fontAlgn="base"/>
            <a:r>
              <a:rPr lang="en-US" sz="2100" dirty="0"/>
              <a:t>locate and interpret significant details</a:t>
            </a:r>
          </a:p>
          <a:p>
            <a:pPr lvl="1" fontAlgn="base"/>
            <a:r>
              <a:rPr lang="en-US" sz="2100" dirty="0"/>
              <a:t>understand sequences of events</a:t>
            </a:r>
          </a:p>
          <a:p>
            <a:pPr lvl="1" fontAlgn="base"/>
            <a:r>
              <a:rPr lang="en-US" sz="2100" dirty="0"/>
              <a:t>make comparisons</a:t>
            </a:r>
          </a:p>
          <a:p>
            <a:pPr lvl="1" fontAlgn="base"/>
            <a:r>
              <a:rPr lang="en-US" sz="2100" dirty="0"/>
              <a:t>comprehend cause-effect relationships</a:t>
            </a:r>
          </a:p>
          <a:p>
            <a:pPr lvl="1" fontAlgn="base"/>
            <a:r>
              <a:rPr lang="en-US" sz="2100" dirty="0"/>
              <a:t>determine the meaning of context-dependent words, phrases, and statements</a:t>
            </a:r>
          </a:p>
          <a:p>
            <a:pPr lvl="1" fontAlgn="base"/>
            <a:r>
              <a:rPr lang="en-US" sz="2100" dirty="0"/>
              <a:t>draw generalizations</a:t>
            </a:r>
          </a:p>
          <a:p>
            <a:pPr lvl="1" fontAlgn="base"/>
            <a:r>
              <a:rPr lang="en-US" sz="2100" dirty="0"/>
              <a:t>analyze the author's or narrator's voice and method</a:t>
            </a:r>
          </a:p>
          <a:p>
            <a:pPr lvl="1"/>
            <a:endParaRPr lang="en-US" dirty="0" smtClean="0"/>
          </a:p>
        </p:txBody>
      </p:sp>
    </p:spTree>
    <p:extLst>
      <p:ext uri="{BB962C8B-B14F-4D97-AF65-F5344CB8AC3E}">
        <p14:creationId xmlns:p14="http://schemas.microsoft.com/office/powerpoint/2010/main" val="11458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anim calcmode="lin" valueType="num">
                                      <p:cBhvr>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anim calcmode="lin" valueType="num">
                                      <p:cBhvr>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anim calcmode="lin" valueType="num">
                                      <p:cBhvr>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500"/>
                                        <p:tgtEl>
                                          <p:spTgt spid="3">
                                            <p:txEl>
                                              <p:pRg st="11" end="11"/>
                                            </p:txEl>
                                          </p:spTgt>
                                        </p:tgtEl>
                                      </p:cBhvr>
                                    </p:animEffect>
                                    <p:anim calcmode="lin" valueType="num">
                                      <p:cBhvr>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types of reading selections</a:t>
            </a:r>
            <a:endParaRPr lang="en-US" dirty="0"/>
          </a:p>
        </p:txBody>
      </p:sp>
      <p:sp>
        <p:nvSpPr>
          <p:cNvPr id="3" name="Content Placeholder 2"/>
          <p:cNvSpPr>
            <a:spLocks noGrp="1"/>
          </p:cNvSpPr>
          <p:nvPr>
            <p:ph sz="quarter" idx="13"/>
          </p:nvPr>
        </p:nvSpPr>
        <p:spPr>
          <a:xfrm>
            <a:off x="342900" y="2272442"/>
            <a:ext cx="11480800" cy="4279900"/>
          </a:xfrm>
        </p:spPr>
        <p:txBody>
          <a:bodyPr>
            <a:normAutofit/>
          </a:bodyPr>
          <a:lstStyle/>
          <a:p>
            <a:r>
              <a:rPr lang="en-US" b="1" u="sng" dirty="0"/>
              <a:t>Prose Fiction (25%). </a:t>
            </a:r>
            <a:r>
              <a:rPr lang="en-US" dirty="0"/>
              <a:t>Questions in this category are based on intact short stories or excerpts from short stories or novels</a:t>
            </a:r>
            <a:r>
              <a:rPr lang="en-US" dirty="0" smtClean="0"/>
              <a:t>. </a:t>
            </a:r>
            <a:r>
              <a:rPr lang="en-US" b="1" dirty="0" smtClean="0"/>
              <a:t>A story</a:t>
            </a:r>
            <a:endParaRPr lang="en-US" dirty="0"/>
          </a:p>
          <a:p>
            <a:r>
              <a:rPr lang="en-US" b="1" u="sng" dirty="0" smtClean="0"/>
              <a:t>Social </a:t>
            </a:r>
            <a:r>
              <a:rPr lang="en-US" b="1" u="sng" dirty="0"/>
              <a:t>Studies (25%). </a:t>
            </a:r>
            <a:r>
              <a:rPr lang="en-US" dirty="0"/>
              <a:t>Questions in this category are based on passages in the content areas of anthropology, archaeology, biography, business, economics, education, geography, history, political science, psychology, and sociology</a:t>
            </a:r>
            <a:r>
              <a:rPr lang="en-US" dirty="0" smtClean="0"/>
              <a:t>. </a:t>
            </a:r>
            <a:r>
              <a:rPr lang="en-US" b="1" dirty="0" smtClean="0"/>
              <a:t>Information: dry, dense– like a history textbook</a:t>
            </a:r>
            <a:endParaRPr lang="en-US" dirty="0" smtClean="0"/>
          </a:p>
          <a:p>
            <a:r>
              <a:rPr lang="en-US" b="1" u="sng" dirty="0"/>
              <a:t>Humanities (25%). </a:t>
            </a:r>
            <a:r>
              <a:rPr lang="en-US" dirty="0"/>
              <a:t>Questions in this category are based on passages from memoirs and personal essays and in the content areas of architecture, art, dance, ethics, film, language, literary criticism, music, philosophy, radio, television, and theater</a:t>
            </a:r>
            <a:r>
              <a:rPr lang="en-US" dirty="0" smtClean="0"/>
              <a:t>.</a:t>
            </a:r>
            <a:endParaRPr lang="en-US" dirty="0"/>
          </a:p>
          <a:p>
            <a:r>
              <a:rPr lang="en-US" b="1" u="sng" dirty="0" smtClean="0"/>
              <a:t>Natural </a:t>
            </a:r>
            <a:r>
              <a:rPr lang="en-US" b="1" u="sng" dirty="0"/>
              <a:t>Sciences (25%). </a:t>
            </a:r>
            <a:r>
              <a:rPr lang="en-US" dirty="0"/>
              <a:t>Questions in this category are based on passages in the content areas of anatomy, astronomy, biology, botany, chemistry, ecology, geology, medicine, meteorology, microbiology, natural history, physiology, physics, technology, and zoology</a:t>
            </a:r>
            <a:r>
              <a:rPr lang="en-US" dirty="0" smtClean="0"/>
              <a:t>. </a:t>
            </a:r>
            <a:r>
              <a:rPr lang="en-US" b="1" dirty="0" smtClean="0"/>
              <a:t>Like a science textbook</a:t>
            </a:r>
            <a:endParaRPr lang="en-US" dirty="0"/>
          </a:p>
        </p:txBody>
      </p:sp>
    </p:spTree>
    <p:extLst>
      <p:ext uri="{BB962C8B-B14F-4D97-AF65-F5344CB8AC3E}">
        <p14:creationId xmlns:p14="http://schemas.microsoft.com/office/powerpoint/2010/main" val="23677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134402"/>
            <a:ext cx="8897565" cy="1560716"/>
          </a:xfrm>
        </p:spPr>
        <p:txBody>
          <a:bodyPr/>
          <a:lstStyle/>
          <a:p>
            <a:r>
              <a:rPr lang="en-US" dirty="0" smtClean="0"/>
              <a:t>What do you already know? </a:t>
            </a:r>
            <a:endParaRPr lang="en-US" dirty="0"/>
          </a:p>
        </p:txBody>
      </p:sp>
      <p:pic>
        <p:nvPicPr>
          <p:cNvPr id="2050" name="Picture 2" descr="Image result for the ACT m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7675" y="2327275"/>
            <a:ext cx="4385695" cy="438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99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1" y="2286000"/>
            <a:ext cx="10363199" cy="4419600"/>
          </a:xfrm>
        </p:spPr>
        <p:txBody>
          <a:bodyPr>
            <a:noAutofit/>
          </a:bodyPr>
          <a:lstStyle/>
          <a:p>
            <a:r>
              <a:rPr lang="en-US" sz="3600" dirty="0"/>
              <a:t>They are always the same four types.</a:t>
            </a:r>
          </a:p>
          <a:p>
            <a:r>
              <a:rPr lang="en-US" sz="3600" dirty="0"/>
              <a:t>The four types are always in that same order.</a:t>
            </a:r>
          </a:p>
          <a:p>
            <a:r>
              <a:rPr lang="en-US" sz="3600" dirty="0"/>
              <a:t>The type of each passage is clearly labeled in bold print at the beginning of the passage. </a:t>
            </a:r>
          </a:p>
          <a:p>
            <a:r>
              <a:rPr lang="en-US" sz="3600" dirty="0"/>
              <a:t>Each passage will have 10 questions that accompany it.</a:t>
            </a:r>
          </a:p>
          <a:p>
            <a:endParaRPr lang="en-US" sz="3200" dirty="0"/>
          </a:p>
        </p:txBody>
      </p:sp>
      <p:sp>
        <p:nvSpPr>
          <p:cNvPr id="2" name="Title 1"/>
          <p:cNvSpPr>
            <a:spLocks noGrp="1"/>
          </p:cNvSpPr>
          <p:nvPr>
            <p:ph type="title"/>
          </p:nvPr>
        </p:nvSpPr>
        <p:spPr>
          <a:xfrm>
            <a:off x="2349506" y="1177945"/>
            <a:ext cx="8897565" cy="1560716"/>
          </a:xfrm>
        </p:spPr>
        <p:txBody>
          <a:bodyPr>
            <a:normAutofit/>
          </a:bodyPr>
          <a:lstStyle/>
          <a:p>
            <a:r>
              <a:rPr lang="en-US" sz="4800" dirty="0"/>
              <a:t>Organization of 4 Passages</a:t>
            </a:r>
          </a:p>
        </p:txBody>
      </p:sp>
    </p:spTree>
    <p:extLst>
      <p:ext uri="{BB962C8B-B14F-4D97-AF65-F5344CB8AC3E}">
        <p14:creationId xmlns:p14="http://schemas.microsoft.com/office/powerpoint/2010/main" val="2515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696" y="568345"/>
            <a:ext cx="10077575" cy="1560716"/>
          </a:xfrm>
        </p:spPr>
        <p:txBody>
          <a:bodyPr/>
          <a:lstStyle/>
          <a:p>
            <a:r>
              <a:rPr lang="en-US" dirty="0" smtClean="0"/>
              <a:t/>
            </a:r>
            <a:br>
              <a:rPr lang="en-US" dirty="0" smtClean="0"/>
            </a:br>
            <a:r>
              <a:rPr lang="en-US" dirty="0" smtClean="0"/>
              <a:t>Mastering </a:t>
            </a:r>
            <a:r>
              <a:rPr lang="en-US" dirty="0"/>
              <a:t>the ACT: Reading Section</a:t>
            </a:r>
          </a:p>
        </p:txBody>
      </p:sp>
      <p:sp>
        <p:nvSpPr>
          <p:cNvPr id="3" name="Content Placeholder 2"/>
          <p:cNvSpPr>
            <a:spLocks noGrp="1"/>
          </p:cNvSpPr>
          <p:nvPr>
            <p:ph sz="quarter" idx="13"/>
          </p:nvPr>
        </p:nvSpPr>
        <p:spPr>
          <a:xfrm>
            <a:off x="370114" y="2288153"/>
            <a:ext cx="11821885" cy="4165600"/>
          </a:xfrm>
        </p:spPr>
        <p:txBody>
          <a:bodyPr>
            <a:noAutofit/>
          </a:bodyPr>
          <a:lstStyle/>
          <a:p>
            <a:r>
              <a:rPr lang="en-US" sz="3000" dirty="0" smtClean="0"/>
              <a:t>Rather than rushing through the four passages and performing poorly on the questions, give yourself more time for three passages and try to do a better, more thorough job on the questions for those passages.</a:t>
            </a:r>
          </a:p>
          <a:p>
            <a:r>
              <a:rPr lang="en-US" sz="3000" dirty="0" smtClean="0"/>
              <a:t>Intentionally choose your favorite passages.</a:t>
            </a:r>
          </a:p>
          <a:p>
            <a:pPr lvl="1"/>
            <a:r>
              <a:rPr lang="en-US" sz="3000" dirty="0" smtClean="0"/>
              <a:t>You do NOT have to read the passages in the order they are in the test booklet.</a:t>
            </a:r>
          </a:p>
          <a:p>
            <a:pPr lvl="1"/>
            <a:r>
              <a:rPr lang="en-US" sz="3000" dirty="0" smtClean="0"/>
              <a:t>Choose your </a:t>
            </a:r>
            <a:r>
              <a:rPr lang="en-US" sz="3000" u="sng" dirty="0" smtClean="0"/>
              <a:t>favorites</a:t>
            </a:r>
            <a:r>
              <a:rPr lang="en-US" sz="3000" dirty="0" smtClean="0"/>
              <a:t> to read FIRST, and read the one you </a:t>
            </a:r>
            <a:r>
              <a:rPr lang="en-US" sz="3000" u="sng" dirty="0" smtClean="0"/>
              <a:t>dread</a:t>
            </a:r>
            <a:r>
              <a:rPr lang="en-US" sz="3000" dirty="0" smtClean="0"/>
              <a:t> LAST.</a:t>
            </a:r>
          </a:p>
          <a:p>
            <a:endParaRPr lang="en-US" sz="3200" dirty="0"/>
          </a:p>
        </p:txBody>
      </p:sp>
    </p:spTree>
    <p:extLst>
      <p:ext uri="{BB962C8B-B14F-4D97-AF65-F5344CB8AC3E}">
        <p14:creationId xmlns:p14="http://schemas.microsoft.com/office/powerpoint/2010/main" val="15686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42" y="568345"/>
            <a:ext cx="10262929" cy="1560716"/>
          </a:xfrm>
        </p:spPr>
        <p:txBody>
          <a:bodyPr/>
          <a:lstStyle/>
          <a:p>
            <a:r>
              <a:rPr lang="en-US" dirty="0" smtClean="0"/>
              <a:t/>
            </a:r>
            <a:br>
              <a:rPr lang="en-US" dirty="0" smtClean="0"/>
            </a:br>
            <a:r>
              <a:rPr lang="en-US" dirty="0" smtClean="0"/>
              <a:t>Mastering the ACT: Reading Section</a:t>
            </a:r>
            <a:endParaRPr lang="en-US" dirty="0"/>
          </a:p>
        </p:txBody>
      </p:sp>
      <p:sp>
        <p:nvSpPr>
          <p:cNvPr id="3" name="Content Placeholder 2"/>
          <p:cNvSpPr>
            <a:spLocks noGrp="1"/>
          </p:cNvSpPr>
          <p:nvPr>
            <p:ph sz="quarter" idx="13"/>
          </p:nvPr>
        </p:nvSpPr>
        <p:spPr>
          <a:xfrm>
            <a:off x="762160" y="2129061"/>
            <a:ext cx="11429840" cy="4864100"/>
          </a:xfrm>
        </p:spPr>
        <p:txBody>
          <a:bodyPr>
            <a:normAutofit/>
          </a:bodyPr>
          <a:lstStyle/>
          <a:p>
            <a:r>
              <a:rPr lang="en-US" sz="3600" dirty="0" smtClean="0"/>
              <a:t>For example, divide your time as follows:</a:t>
            </a:r>
          </a:p>
          <a:p>
            <a:pPr lvl="1"/>
            <a:r>
              <a:rPr lang="en-US" sz="3600" dirty="0" smtClean="0"/>
              <a:t>Passage 1 (your favorite): 10 minutes</a:t>
            </a:r>
          </a:p>
          <a:p>
            <a:pPr lvl="1"/>
            <a:r>
              <a:rPr lang="en-US" sz="3600" dirty="0" smtClean="0"/>
              <a:t>Passage 2: 10 minutes</a:t>
            </a:r>
          </a:p>
          <a:p>
            <a:pPr lvl="1"/>
            <a:r>
              <a:rPr lang="en-US" sz="3600" dirty="0" smtClean="0"/>
              <a:t>Passage 3: 10 minutes</a:t>
            </a:r>
          </a:p>
          <a:p>
            <a:pPr lvl="1"/>
            <a:r>
              <a:rPr lang="en-US" sz="3600" dirty="0" smtClean="0"/>
              <a:t>Passage 4 (Least favorite): 5 minutes</a:t>
            </a:r>
          </a:p>
          <a:p>
            <a:pPr lvl="1"/>
            <a:endParaRPr lang="en-US" sz="2000" dirty="0" smtClean="0"/>
          </a:p>
        </p:txBody>
      </p:sp>
    </p:spTree>
    <p:extLst>
      <p:ext uri="{BB962C8B-B14F-4D97-AF65-F5344CB8AC3E}">
        <p14:creationId xmlns:p14="http://schemas.microsoft.com/office/powerpoint/2010/main" val="26156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42" y="568345"/>
            <a:ext cx="10262929" cy="1560716"/>
          </a:xfrm>
        </p:spPr>
        <p:txBody>
          <a:bodyPr/>
          <a:lstStyle/>
          <a:p>
            <a:r>
              <a:rPr lang="en-US" dirty="0" smtClean="0"/>
              <a:t/>
            </a:r>
            <a:br>
              <a:rPr lang="en-US" dirty="0" smtClean="0"/>
            </a:br>
            <a:r>
              <a:rPr lang="en-US" dirty="0" smtClean="0"/>
              <a:t>Mastering the ACT: Reading Section</a:t>
            </a:r>
            <a:endParaRPr lang="en-US" dirty="0"/>
          </a:p>
        </p:txBody>
      </p:sp>
      <p:sp>
        <p:nvSpPr>
          <p:cNvPr id="3" name="Content Placeholder 2"/>
          <p:cNvSpPr>
            <a:spLocks noGrp="1"/>
          </p:cNvSpPr>
          <p:nvPr>
            <p:ph sz="quarter" idx="13"/>
          </p:nvPr>
        </p:nvSpPr>
        <p:spPr>
          <a:xfrm>
            <a:off x="1441342" y="2129061"/>
            <a:ext cx="10750658" cy="4864100"/>
          </a:xfrm>
        </p:spPr>
        <p:txBody>
          <a:bodyPr>
            <a:normAutofit/>
          </a:bodyPr>
          <a:lstStyle/>
          <a:p>
            <a:r>
              <a:rPr lang="en-US" sz="3200" dirty="0"/>
              <a:t>TRY TO SCORE HIGH ON YOUR FAVORITE PASSAGES.</a:t>
            </a:r>
            <a:endParaRPr lang="en-US" sz="3200" b="1" dirty="0"/>
          </a:p>
          <a:p>
            <a:r>
              <a:rPr lang="en-US" sz="3200" dirty="0"/>
              <a:t>DO NOT GO OVER YOUR TIME LIMIT FOR EACH PASSAGE.</a:t>
            </a:r>
          </a:p>
          <a:p>
            <a:pPr lvl="1"/>
            <a:r>
              <a:rPr lang="en-US" sz="3200" dirty="0"/>
              <a:t>Jot down the starting times of each passage in your test booklet so you know when to move on.</a:t>
            </a:r>
          </a:p>
          <a:p>
            <a:r>
              <a:rPr lang="en-US" sz="3200" dirty="0"/>
              <a:t>DO NOT LEAVE ANY QUESTIONS BLANK.</a:t>
            </a:r>
          </a:p>
          <a:p>
            <a:r>
              <a:rPr lang="en-US" sz="3200" dirty="0"/>
              <a:t>For this to work, you must do REALLY </a:t>
            </a:r>
            <a:r>
              <a:rPr lang="en-US" sz="3200" dirty="0" err="1"/>
              <a:t>REALLY</a:t>
            </a:r>
            <a:r>
              <a:rPr lang="en-US" sz="3200" dirty="0"/>
              <a:t> well on the 3 favorite passages. </a:t>
            </a:r>
          </a:p>
          <a:p>
            <a:endParaRPr lang="en-US" sz="3200" dirty="0" smtClean="0"/>
          </a:p>
          <a:p>
            <a:pPr lvl="1"/>
            <a:endParaRPr lang="en-US" sz="2000" dirty="0" smtClean="0"/>
          </a:p>
        </p:txBody>
      </p:sp>
    </p:spTree>
    <p:extLst>
      <p:ext uri="{BB962C8B-B14F-4D97-AF65-F5344CB8AC3E}">
        <p14:creationId xmlns:p14="http://schemas.microsoft.com/office/powerpoint/2010/main" val="19289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25" y="222953"/>
            <a:ext cx="10076949" cy="1560716"/>
          </a:xfrm>
        </p:spPr>
        <p:txBody>
          <a:bodyPr>
            <a:normAutofit fontScale="90000"/>
          </a:bodyPr>
          <a:lstStyle/>
          <a:p>
            <a:pPr algn="ctr"/>
            <a:r>
              <a:rPr lang="en-US" dirty="0"/>
              <a:t>Mastering the ACT: Reading </a:t>
            </a:r>
            <a:r>
              <a:rPr lang="en-US" dirty="0" smtClean="0"/>
              <a:t>Section in 4 easy steps for your </a:t>
            </a:r>
            <a:r>
              <a:rPr lang="en-US" b="1" u="sng" dirty="0" smtClean="0"/>
              <a:t>3 favorite passages (10 minutes each)</a:t>
            </a:r>
            <a:endParaRPr lang="en-US" b="1" u="sng" dirty="0"/>
          </a:p>
        </p:txBody>
      </p:sp>
      <p:sp>
        <p:nvSpPr>
          <p:cNvPr id="3" name="Content Placeholder 2"/>
          <p:cNvSpPr>
            <a:spLocks noGrp="1"/>
          </p:cNvSpPr>
          <p:nvPr>
            <p:ph sz="quarter" idx="13"/>
          </p:nvPr>
        </p:nvSpPr>
        <p:spPr>
          <a:xfrm>
            <a:off x="1084587" y="2332623"/>
            <a:ext cx="11100426" cy="4351206"/>
          </a:xfrm>
        </p:spPr>
        <p:txBody>
          <a:bodyPr>
            <a:normAutofit/>
          </a:bodyPr>
          <a:lstStyle/>
          <a:p>
            <a:pPr marL="457200" indent="-457200">
              <a:buAutoNum type="arabicPeriod"/>
            </a:pPr>
            <a:r>
              <a:rPr lang="en-US" sz="3200" dirty="0" smtClean="0"/>
              <a:t>Read just the first sentence.</a:t>
            </a:r>
          </a:p>
          <a:p>
            <a:pPr marL="457200" indent="-457200">
              <a:buAutoNum type="arabicPeriod"/>
            </a:pPr>
            <a:r>
              <a:rPr lang="en-US" sz="3200" dirty="0" smtClean="0"/>
              <a:t>Write in the top margin the time you must be DONE with the passage and questions. Remember: 10 minutes per passage!</a:t>
            </a:r>
          </a:p>
          <a:p>
            <a:pPr marL="457200" indent="-457200">
              <a:buAutoNum type="arabicPeriod"/>
            </a:pPr>
            <a:r>
              <a:rPr lang="en-US" sz="3200" dirty="0" smtClean="0"/>
              <a:t>Skim the questions first. It will help you understand the passage far better.</a:t>
            </a:r>
          </a:p>
          <a:p>
            <a:pPr marL="457200" indent="-457200">
              <a:buAutoNum type="arabicPeriod"/>
            </a:pPr>
            <a:r>
              <a:rPr lang="en-US" sz="3200" dirty="0" smtClean="0"/>
              <a:t>Skim or speed read the passage.</a:t>
            </a:r>
          </a:p>
          <a:p>
            <a:pPr marL="457200" indent="-457200">
              <a:buAutoNum type="arabicPeriod"/>
            </a:pPr>
            <a:r>
              <a:rPr lang="en-US" sz="3200" dirty="0" smtClean="0"/>
              <a:t>Read, answer, repeat for next passage.</a:t>
            </a:r>
            <a:endParaRPr lang="en-US" sz="3200" dirty="0"/>
          </a:p>
        </p:txBody>
      </p:sp>
    </p:spTree>
    <p:extLst>
      <p:ext uri="{BB962C8B-B14F-4D97-AF65-F5344CB8AC3E}">
        <p14:creationId xmlns:p14="http://schemas.microsoft.com/office/powerpoint/2010/main" val="10562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64" y="198231"/>
            <a:ext cx="10507851" cy="1560716"/>
          </a:xfrm>
        </p:spPr>
        <p:txBody>
          <a:bodyPr>
            <a:normAutofit fontScale="90000"/>
          </a:bodyPr>
          <a:lstStyle/>
          <a:p>
            <a:pPr algn="ctr"/>
            <a:r>
              <a:rPr lang="en-US" dirty="0"/>
              <a:t>Mastering the ACT: Reading Section in 4 easy steps for your </a:t>
            </a:r>
            <a:r>
              <a:rPr lang="en-US" b="1" u="sng" dirty="0" smtClean="0"/>
              <a:t>least </a:t>
            </a:r>
            <a:r>
              <a:rPr lang="en-US" b="1" u="sng" dirty="0"/>
              <a:t>favorite </a:t>
            </a:r>
            <a:r>
              <a:rPr lang="en-US" b="1" u="sng" dirty="0" smtClean="0"/>
              <a:t>passage (5 minutes)</a:t>
            </a:r>
            <a:endParaRPr lang="en-US" b="1" u="sng" dirty="0"/>
          </a:p>
        </p:txBody>
      </p:sp>
      <p:sp>
        <p:nvSpPr>
          <p:cNvPr id="3" name="Content Placeholder 2"/>
          <p:cNvSpPr>
            <a:spLocks noGrp="1"/>
          </p:cNvSpPr>
          <p:nvPr>
            <p:ph sz="quarter" idx="13"/>
          </p:nvPr>
        </p:nvSpPr>
        <p:spPr/>
        <p:txBody>
          <a:bodyPr>
            <a:noAutofit/>
          </a:bodyPr>
          <a:lstStyle/>
          <a:p>
            <a:pPr marL="457200" indent="-457200">
              <a:buAutoNum type="arabicPeriod"/>
            </a:pPr>
            <a:r>
              <a:rPr lang="en-US" sz="3200" dirty="0" smtClean="0"/>
              <a:t>Scan the questions for single line references. Answer those first.</a:t>
            </a:r>
          </a:p>
          <a:p>
            <a:pPr marL="457200" indent="-457200">
              <a:buAutoNum type="arabicPeriod"/>
            </a:pPr>
            <a:r>
              <a:rPr lang="en-US" sz="3200" dirty="0" smtClean="0"/>
              <a:t>Then, scan the passage. Answer questions as best you can.</a:t>
            </a:r>
          </a:p>
          <a:p>
            <a:pPr marL="457200" indent="-457200">
              <a:buAutoNum type="arabicPeriod"/>
            </a:pPr>
            <a:r>
              <a:rPr lang="en-US" sz="3200" dirty="0" smtClean="0"/>
              <a:t>With 30 seconds left, answer the same letter choice for all questions you have left. </a:t>
            </a:r>
          </a:p>
        </p:txBody>
      </p:sp>
    </p:spTree>
    <p:extLst>
      <p:ext uri="{BB962C8B-B14F-4D97-AF65-F5344CB8AC3E}">
        <p14:creationId xmlns:p14="http://schemas.microsoft.com/office/powerpoint/2010/main" val="250788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754"/>
            <a:ext cx="8897565" cy="1560716"/>
          </a:xfrm>
        </p:spPr>
        <p:txBody>
          <a:bodyPr>
            <a:normAutofit fontScale="90000"/>
          </a:bodyPr>
          <a:lstStyle/>
          <a:p>
            <a:r>
              <a:rPr lang="en-US" dirty="0" smtClean="0"/>
              <a:t/>
            </a:r>
            <a:br>
              <a:rPr lang="en-US" dirty="0" smtClean="0"/>
            </a:br>
            <a:r>
              <a:rPr lang="en-US" dirty="0" smtClean="0"/>
              <a:t>ACT Reading- 40 questions/35 mins</a:t>
            </a:r>
            <a:endParaRPr lang="en-US" dirty="0"/>
          </a:p>
        </p:txBody>
      </p:sp>
      <p:sp>
        <p:nvSpPr>
          <p:cNvPr id="3" name="Content Placeholder 2"/>
          <p:cNvSpPr>
            <a:spLocks noGrp="1"/>
          </p:cNvSpPr>
          <p:nvPr>
            <p:ph idx="1"/>
          </p:nvPr>
        </p:nvSpPr>
        <p:spPr>
          <a:xfrm>
            <a:off x="152401" y="781623"/>
            <a:ext cx="11377700" cy="3651504"/>
          </a:xfrm>
        </p:spPr>
        <p:txBody>
          <a:bodyPr>
            <a:normAutofit/>
          </a:bodyPr>
          <a:lstStyle/>
          <a:p>
            <a:r>
              <a:rPr lang="en-US" sz="3600" dirty="0" smtClean="0"/>
              <a:t>Implement your 10-10-10-5 time strategy. </a:t>
            </a:r>
          </a:p>
          <a:p>
            <a:r>
              <a:rPr lang="en-US" sz="3600" dirty="0" smtClean="0"/>
              <a:t>But why?! How could that possibly work?</a:t>
            </a:r>
          </a:p>
          <a:p>
            <a:r>
              <a:rPr lang="en-US" sz="3600" dirty="0" smtClean="0"/>
              <a:t>You must do well on your 3 favorite passages.</a:t>
            </a:r>
            <a:endParaRPr lang="en-US" sz="36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Lst>
          </a:blip>
          <a:stretch>
            <a:fillRect/>
          </a:stretch>
        </p:blipFill>
        <p:spPr>
          <a:xfrm>
            <a:off x="2058870" y="2881269"/>
            <a:ext cx="8543816" cy="3877578"/>
          </a:xfrm>
          <a:prstGeom prst="rect">
            <a:avLst/>
          </a:prstGeom>
        </p:spPr>
      </p:pic>
    </p:spTree>
    <p:extLst>
      <p:ext uri="{BB962C8B-B14F-4D97-AF65-F5344CB8AC3E}">
        <p14:creationId xmlns:p14="http://schemas.microsoft.com/office/powerpoint/2010/main" val="3798743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8046" y="0"/>
            <a:ext cx="7418230" cy="6807955"/>
          </a:xfrm>
          <a:prstGeom prst="rect">
            <a:avLst/>
          </a:prstGeom>
        </p:spPr>
      </p:pic>
      <p:sp>
        <p:nvSpPr>
          <p:cNvPr id="5" name="Right Arrow 4"/>
          <p:cNvSpPr/>
          <p:nvPr/>
        </p:nvSpPr>
        <p:spPr>
          <a:xfrm>
            <a:off x="6014435" y="2361126"/>
            <a:ext cx="528033" cy="1502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6" name="Right Arrow 5"/>
          <p:cNvSpPr/>
          <p:nvPr/>
        </p:nvSpPr>
        <p:spPr>
          <a:xfrm>
            <a:off x="2117235" y="2361126"/>
            <a:ext cx="528033" cy="1502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Right Arrow 6"/>
          <p:cNvSpPr/>
          <p:nvPr/>
        </p:nvSpPr>
        <p:spPr>
          <a:xfrm>
            <a:off x="5999409" y="2062767"/>
            <a:ext cx="528033" cy="15025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Right Arrow 7"/>
          <p:cNvSpPr/>
          <p:nvPr/>
        </p:nvSpPr>
        <p:spPr>
          <a:xfrm>
            <a:off x="2130113" y="2062767"/>
            <a:ext cx="528033" cy="150254"/>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p:cNvSpPr/>
          <p:nvPr/>
        </p:nvSpPr>
        <p:spPr>
          <a:xfrm>
            <a:off x="6014435" y="2690346"/>
            <a:ext cx="528033" cy="1502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Right Arrow 9"/>
          <p:cNvSpPr/>
          <p:nvPr/>
        </p:nvSpPr>
        <p:spPr>
          <a:xfrm>
            <a:off x="2104356" y="2696786"/>
            <a:ext cx="528033" cy="1502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2" name="Right Arrow 11"/>
          <p:cNvSpPr/>
          <p:nvPr/>
        </p:nvSpPr>
        <p:spPr>
          <a:xfrm>
            <a:off x="5904964" y="3794214"/>
            <a:ext cx="528033" cy="150254"/>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3" name="Right Arrow 12"/>
          <p:cNvSpPr/>
          <p:nvPr/>
        </p:nvSpPr>
        <p:spPr>
          <a:xfrm>
            <a:off x="2099124" y="3794214"/>
            <a:ext cx="528033" cy="150254"/>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495820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71" y="1676400"/>
            <a:ext cx="12017829" cy="5029200"/>
          </a:xfrm>
        </p:spPr>
        <p:txBody>
          <a:bodyPr>
            <a:noAutofit/>
          </a:bodyPr>
          <a:lstStyle/>
          <a:p>
            <a:r>
              <a:rPr lang="en-US" sz="2800" dirty="0" smtClean="0"/>
              <a:t>Skim through the questions, as it will help create an understanding of the passage. </a:t>
            </a:r>
            <a:endParaRPr lang="en-US" sz="2800" dirty="0"/>
          </a:p>
          <a:p>
            <a:r>
              <a:rPr lang="en-US" sz="2800" dirty="0"/>
              <a:t>When possible, “</a:t>
            </a:r>
            <a:r>
              <a:rPr lang="en-US" sz="2800" dirty="0" err="1"/>
              <a:t>premark</a:t>
            </a:r>
            <a:r>
              <a:rPr lang="en-US" sz="2800" dirty="0"/>
              <a:t>” the passage with question number (if line or section numbers are identified in the questions.</a:t>
            </a:r>
          </a:p>
          <a:p>
            <a:r>
              <a:rPr lang="en-US" sz="2800" dirty="0"/>
              <a:t>Read and </a:t>
            </a:r>
            <a:r>
              <a:rPr lang="en-US" sz="2800" dirty="0" smtClean="0"/>
              <a:t>underline/annotate </a:t>
            </a:r>
            <a:r>
              <a:rPr lang="en-US" sz="2800" dirty="0"/>
              <a:t>the passage</a:t>
            </a:r>
            <a:r>
              <a:rPr lang="en-US" sz="2800" dirty="0" smtClean="0"/>
              <a:t>. You should always write as you read!</a:t>
            </a:r>
            <a:endParaRPr lang="en-US" sz="2800" dirty="0"/>
          </a:p>
          <a:p>
            <a:r>
              <a:rPr lang="en-US" sz="2800" dirty="0"/>
              <a:t>On the last passage you read, if you’re running short on time, you can just look at questions with line references and try to answer those questions </a:t>
            </a:r>
            <a:r>
              <a:rPr lang="en-US" sz="2800" dirty="0" smtClean="0"/>
              <a:t>without </a:t>
            </a:r>
            <a:r>
              <a:rPr lang="en-US" sz="2800" dirty="0"/>
              <a:t>having to read the </a:t>
            </a:r>
            <a:r>
              <a:rPr lang="en-US" sz="2800" dirty="0" smtClean="0"/>
              <a:t>passage.</a:t>
            </a:r>
          </a:p>
          <a:p>
            <a:r>
              <a:rPr lang="en-US" sz="2800" dirty="0" smtClean="0"/>
              <a:t>Never leave a question </a:t>
            </a:r>
            <a:r>
              <a:rPr lang="en-US" sz="2800" dirty="0" smtClean="0"/>
              <a:t>blank.</a:t>
            </a:r>
            <a:endParaRPr lang="en-US" sz="2800" dirty="0"/>
          </a:p>
        </p:txBody>
      </p:sp>
      <p:sp>
        <p:nvSpPr>
          <p:cNvPr id="2" name="Title 1"/>
          <p:cNvSpPr>
            <a:spLocks noGrp="1"/>
          </p:cNvSpPr>
          <p:nvPr>
            <p:ph type="title"/>
          </p:nvPr>
        </p:nvSpPr>
        <p:spPr>
          <a:xfrm>
            <a:off x="1872345" y="742516"/>
            <a:ext cx="10659242" cy="1560716"/>
          </a:xfrm>
        </p:spPr>
        <p:txBody>
          <a:bodyPr>
            <a:normAutofit/>
          </a:bodyPr>
          <a:lstStyle/>
          <a:p>
            <a:r>
              <a:rPr lang="en-US" sz="4800" dirty="0" smtClean="0"/>
              <a:t>Reading Tips and Tricks</a:t>
            </a:r>
            <a:endParaRPr lang="en-US" sz="4800" dirty="0"/>
          </a:p>
        </p:txBody>
      </p:sp>
    </p:spTree>
    <p:extLst>
      <p:ext uri="{BB962C8B-B14F-4D97-AF65-F5344CB8AC3E}">
        <p14:creationId xmlns:p14="http://schemas.microsoft.com/office/powerpoint/2010/main" val="3128789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Common Question Types</a:t>
            </a:r>
          </a:p>
        </p:txBody>
      </p:sp>
      <p:sp>
        <p:nvSpPr>
          <p:cNvPr id="4" name="Content Placeholder 3"/>
          <p:cNvSpPr>
            <a:spLocks noGrp="1"/>
          </p:cNvSpPr>
          <p:nvPr>
            <p:ph sz="quarter" idx="13"/>
          </p:nvPr>
        </p:nvSpPr>
        <p:spPr>
          <a:xfrm>
            <a:off x="1828800" y="2133600"/>
            <a:ext cx="4203192" cy="3886200"/>
          </a:xfrm>
        </p:spPr>
        <p:txBody>
          <a:bodyPr>
            <a:noAutofit/>
          </a:bodyPr>
          <a:lstStyle/>
          <a:p>
            <a:r>
              <a:rPr lang="en-US" sz="2800" dirty="0"/>
              <a:t>Words in context</a:t>
            </a:r>
          </a:p>
          <a:p>
            <a:r>
              <a:rPr lang="en-US" sz="2800" dirty="0"/>
              <a:t>include the words </a:t>
            </a:r>
            <a:r>
              <a:rPr lang="en-US" sz="2800" i="1" dirty="0"/>
              <a:t>infers, implies, </a:t>
            </a:r>
            <a:r>
              <a:rPr lang="en-US" sz="2800" dirty="0"/>
              <a:t>or </a:t>
            </a:r>
            <a:r>
              <a:rPr lang="en-US" sz="2800" i="1" dirty="0"/>
              <a:t>suggests</a:t>
            </a:r>
            <a:endParaRPr lang="en-US" sz="2800" dirty="0"/>
          </a:p>
          <a:p>
            <a:r>
              <a:rPr lang="en-US" sz="2800" dirty="0"/>
              <a:t>Main idea or purpose</a:t>
            </a:r>
          </a:p>
          <a:p>
            <a:r>
              <a:rPr lang="en-US" sz="2800" dirty="0"/>
              <a:t>Include the words </a:t>
            </a:r>
            <a:r>
              <a:rPr lang="en-US" sz="2800" i="1" dirty="0"/>
              <a:t>least, most, not, except</a:t>
            </a:r>
            <a:endParaRPr lang="en-US" sz="2800" dirty="0"/>
          </a:p>
          <a:p>
            <a:r>
              <a:rPr lang="en-US" sz="2800" dirty="0"/>
              <a:t>Roman Numeral (combination answers)</a:t>
            </a:r>
          </a:p>
        </p:txBody>
      </p:sp>
      <p:sp>
        <p:nvSpPr>
          <p:cNvPr id="5" name="Content Placeholder 4"/>
          <p:cNvSpPr>
            <a:spLocks noGrp="1"/>
          </p:cNvSpPr>
          <p:nvPr>
            <p:ph sz="quarter" idx="14"/>
          </p:nvPr>
        </p:nvSpPr>
        <p:spPr>
          <a:xfrm>
            <a:off x="6234466" y="2353056"/>
            <a:ext cx="4346448" cy="3447288"/>
          </a:xfrm>
        </p:spPr>
        <p:txBody>
          <a:bodyPr>
            <a:normAutofit/>
          </a:bodyPr>
          <a:lstStyle/>
          <a:p>
            <a:r>
              <a:rPr lang="en-US" sz="2800" dirty="0"/>
              <a:t>Author’s purpose, tone, attitude</a:t>
            </a:r>
          </a:p>
          <a:p>
            <a:r>
              <a:rPr lang="en-US" sz="2800" dirty="0"/>
              <a:t>Sequence of events</a:t>
            </a:r>
          </a:p>
          <a:p>
            <a:r>
              <a:rPr lang="en-US" sz="2800" dirty="0"/>
              <a:t>Reasoning</a:t>
            </a:r>
          </a:p>
          <a:p>
            <a:r>
              <a:rPr lang="en-US" sz="2800" dirty="0"/>
              <a:t>Not required to read the passage </a:t>
            </a:r>
          </a:p>
        </p:txBody>
      </p:sp>
    </p:spTree>
    <p:extLst>
      <p:ext uri="{BB962C8B-B14F-4D97-AF65-F5344CB8AC3E}">
        <p14:creationId xmlns:p14="http://schemas.microsoft.com/office/powerpoint/2010/main" val="253763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 does not hide information from you!</a:t>
            </a:r>
            <a:endParaRPr lang="en-US" dirty="0"/>
          </a:p>
        </p:txBody>
      </p:sp>
      <p:sp>
        <p:nvSpPr>
          <p:cNvPr id="3" name="Content Placeholder 2"/>
          <p:cNvSpPr>
            <a:spLocks noGrp="1"/>
          </p:cNvSpPr>
          <p:nvPr>
            <p:ph idx="1"/>
          </p:nvPr>
        </p:nvSpPr>
        <p:spPr>
          <a:xfrm>
            <a:off x="2933700" y="2438399"/>
            <a:ext cx="4777725" cy="4091189"/>
          </a:xfrm>
        </p:spPr>
        <p:txBody>
          <a:bodyPr>
            <a:normAutofit fontScale="92500" lnSpcReduction="20000"/>
          </a:bodyPr>
          <a:lstStyle/>
          <a:p>
            <a:r>
              <a:rPr lang="en-US" sz="2600" dirty="0" smtClean="0"/>
              <a:t>It is not sneaky!</a:t>
            </a:r>
          </a:p>
          <a:p>
            <a:r>
              <a:rPr lang="en-US" sz="2600" dirty="0" smtClean="0"/>
              <a:t>It is not a trick!</a:t>
            </a:r>
          </a:p>
          <a:p>
            <a:r>
              <a:rPr lang="en-US" sz="2600" dirty="0" smtClean="0"/>
              <a:t>It tests the same skills over and over again!</a:t>
            </a:r>
          </a:p>
          <a:p>
            <a:r>
              <a:rPr lang="en-US" sz="2600" dirty="0" smtClean="0"/>
              <a:t>Go to ACT.ORG to find out more information. </a:t>
            </a:r>
          </a:p>
          <a:p>
            <a:r>
              <a:rPr lang="en-US" sz="2600" dirty="0" smtClean="0"/>
              <a:t>There are also many links on my porta portal (portaportal.com/guest/</a:t>
            </a:r>
            <a:r>
              <a:rPr lang="en-US" sz="2600" dirty="0" err="1" smtClean="0"/>
              <a:t>mcday</a:t>
            </a:r>
            <a:r>
              <a:rPr lang="en-US" sz="2600" dirty="0" smtClean="0"/>
              <a:t>)</a:t>
            </a:r>
          </a:p>
          <a:p>
            <a:r>
              <a:rPr lang="en-US" sz="2600" dirty="0" smtClean="0"/>
              <a:t>YOU CAN STUDY!</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711426" y="2438399"/>
            <a:ext cx="3853802" cy="3892469"/>
          </a:xfrm>
          <a:prstGeom prst="rect">
            <a:avLst/>
          </a:prstGeom>
        </p:spPr>
      </p:pic>
    </p:spTree>
    <p:extLst>
      <p:ext uri="{BB962C8B-B14F-4D97-AF65-F5344CB8AC3E}">
        <p14:creationId xmlns:p14="http://schemas.microsoft.com/office/powerpoint/2010/main" val="754070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655" y="381000"/>
            <a:ext cx="8229600" cy="1252728"/>
          </a:xfrm>
        </p:spPr>
        <p:txBody>
          <a:bodyPr>
            <a:noAutofit/>
          </a:bodyPr>
          <a:lstStyle/>
          <a:p>
            <a:r>
              <a:rPr lang="en-US" sz="3600" dirty="0"/>
              <a:t>Reading Distractors: Answer Choices Designed to Distract you from the Correct Answer</a:t>
            </a:r>
          </a:p>
        </p:txBody>
      </p:sp>
      <p:sp>
        <p:nvSpPr>
          <p:cNvPr id="3" name="Content Placeholder 2"/>
          <p:cNvSpPr>
            <a:spLocks noGrp="1"/>
          </p:cNvSpPr>
          <p:nvPr>
            <p:ph sz="quarter" idx="13"/>
          </p:nvPr>
        </p:nvSpPr>
        <p:spPr>
          <a:xfrm>
            <a:off x="391885" y="2666999"/>
            <a:ext cx="5660571" cy="3907971"/>
          </a:xfrm>
        </p:spPr>
        <p:txBody>
          <a:bodyPr>
            <a:noAutofit/>
          </a:bodyPr>
          <a:lstStyle/>
          <a:p>
            <a:r>
              <a:rPr lang="en-US" sz="2800" dirty="0" smtClean="0"/>
              <a:t>Wrong answers that use the </a:t>
            </a:r>
            <a:r>
              <a:rPr lang="en-US" sz="2800" u="sng" dirty="0" smtClean="0"/>
              <a:t>exact wording</a:t>
            </a:r>
            <a:r>
              <a:rPr lang="en-US" sz="2800" dirty="0" smtClean="0"/>
              <a:t> from the passage</a:t>
            </a:r>
          </a:p>
          <a:p>
            <a:pPr lvl="1"/>
            <a:r>
              <a:rPr lang="en-US" sz="2800" dirty="0" smtClean="0"/>
              <a:t>Blending exact words or phrases into </a:t>
            </a:r>
            <a:r>
              <a:rPr lang="en-US" sz="2800" u="sng" dirty="0" smtClean="0"/>
              <a:t>wrong</a:t>
            </a:r>
            <a:r>
              <a:rPr lang="en-US" sz="2800" dirty="0" smtClean="0"/>
              <a:t> answers</a:t>
            </a:r>
          </a:p>
          <a:p>
            <a:r>
              <a:rPr lang="en-US" sz="2800" dirty="0" smtClean="0"/>
              <a:t>Wrong answers that refer to a true idea elsewhere in the passage</a:t>
            </a:r>
            <a:endParaRPr lang="en-US" sz="2800" dirty="0"/>
          </a:p>
        </p:txBody>
      </p:sp>
      <p:sp>
        <p:nvSpPr>
          <p:cNvPr id="4" name="Content Placeholder 3"/>
          <p:cNvSpPr>
            <a:spLocks noGrp="1"/>
          </p:cNvSpPr>
          <p:nvPr>
            <p:ph sz="quarter" idx="14"/>
          </p:nvPr>
        </p:nvSpPr>
        <p:spPr>
          <a:xfrm>
            <a:off x="6849916" y="2569029"/>
            <a:ext cx="5102597" cy="2884714"/>
          </a:xfrm>
        </p:spPr>
        <p:txBody>
          <a:bodyPr>
            <a:noAutofit/>
          </a:bodyPr>
          <a:lstStyle/>
          <a:p>
            <a:r>
              <a:rPr lang="en-US" sz="2800" dirty="0" smtClean="0"/>
              <a:t>Wrong answers that are the </a:t>
            </a:r>
            <a:r>
              <a:rPr lang="en-US" sz="2800" u="sng" dirty="0" smtClean="0"/>
              <a:t>exact</a:t>
            </a:r>
            <a:r>
              <a:rPr lang="en-US" sz="2800" dirty="0" smtClean="0"/>
              <a:t> opposite of the correct answer</a:t>
            </a:r>
          </a:p>
          <a:p>
            <a:r>
              <a:rPr lang="en-US" sz="2800" dirty="0" smtClean="0"/>
              <a:t>Wrong answers that contain </a:t>
            </a:r>
            <a:r>
              <a:rPr lang="en-US" sz="2800" u="sng" dirty="0" smtClean="0"/>
              <a:t>some</a:t>
            </a:r>
            <a:r>
              <a:rPr lang="en-US" sz="2800" dirty="0" smtClean="0"/>
              <a:t> element of truth- partially right or partially wrong</a:t>
            </a:r>
          </a:p>
          <a:p>
            <a:r>
              <a:rPr lang="en-US" sz="2800" dirty="0" smtClean="0"/>
              <a:t>Wrong answers that are out of left field (easy to see)</a:t>
            </a:r>
            <a:endParaRPr lang="en-US" sz="2800" dirty="0"/>
          </a:p>
        </p:txBody>
      </p:sp>
    </p:spTree>
    <p:extLst>
      <p:ext uri="{BB962C8B-B14F-4D97-AF65-F5344CB8AC3E}">
        <p14:creationId xmlns:p14="http://schemas.microsoft.com/office/powerpoint/2010/main" val="2928035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It is just as important to understand why an incorrect answer is wrong as it is to understand why a correct answer is right!</a:t>
            </a:r>
          </a:p>
          <a:p>
            <a:r>
              <a:rPr lang="en-US" sz="3600" dirty="0" smtClean="0"/>
              <a:t>Why?</a:t>
            </a:r>
            <a:endParaRPr lang="en-US" sz="3600" dirty="0"/>
          </a:p>
        </p:txBody>
      </p:sp>
      <p:sp>
        <p:nvSpPr>
          <p:cNvPr id="3" name="Title 2"/>
          <p:cNvSpPr>
            <a:spLocks noGrp="1"/>
          </p:cNvSpPr>
          <p:nvPr>
            <p:ph type="title"/>
          </p:nvPr>
        </p:nvSpPr>
        <p:spPr>
          <a:xfrm>
            <a:off x="2933700" y="1177945"/>
            <a:ext cx="8897565" cy="1560716"/>
          </a:xfrm>
        </p:spPr>
        <p:txBody>
          <a:bodyPr/>
          <a:lstStyle/>
          <a:p>
            <a:r>
              <a:rPr lang="en-US" dirty="0" smtClean="0"/>
              <a:t>Understanding Why</a:t>
            </a:r>
            <a:endParaRPr lang="en-US" dirty="0"/>
          </a:p>
        </p:txBody>
      </p:sp>
    </p:spTree>
    <p:extLst>
      <p:ext uri="{BB962C8B-B14F-4D97-AF65-F5344CB8AC3E}">
        <p14:creationId xmlns:p14="http://schemas.microsoft.com/office/powerpoint/2010/main" val="372189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General Tips to Remember</a:t>
            </a:r>
            <a:endParaRPr lang="en-US" dirty="0"/>
          </a:p>
        </p:txBody>
      </p:sp>
      <p:sp>
        <p:nvSpPr>
          <p:cNvPr id="3" name="Content Placeholder 2"/>
          <p:cNvSpPr>
            <a:spLocks noGrp="1"/>
          </p:cNvSpPr>
          <p:nvPr>
            <p:ph idx="1"/>
          </p:nvPr>
        </p:nvSpPr>
        <p:spPr>
          <a:xfrm>
            <a:off x="593456" y="2257585"/>
            <a:ext cx="7062707" cy="4481594"/>
          </a:xfrm>
        </p:spPr>
        <p:txBody>
          <a:bodyPr>
            <a:normAutofit fontScale="92500" lnSpcReduction="10000"/>
          </a:bodyPr>
          <a:lstStyle/>
          <a:p>
            <a:r>
              <a:rPr lang="en-US" sz="2800" dirty="0" smtClean="0"/>
              <a:t>It is NOT wrong to choose “no change.”</a:t>
            </a:r>
          </a:p>
          <a:p>
            <a:r>
              <a:rPr lang="en-US" sz="2800" dirty="0" smtClean="0"/>
              <a:t>If you have two answers that are similar, choose the one that most closely resembles the original answer.</a:t>
            </a:r>
          </a:p>
          <a:p>
            <a:r>
              <a:rPr lang="en-US" sz="2800" dirty="0"/>
              <a:t>If you have two answers that are similar, choose the one </a:t>
            </a:r>
            <a:r>
              <a:rPr lang="en-US" sz="2800" dirty="0" smtClean="0"/>
              <a:t>with the least flowery language.</a:t>
            </a:r>
          </a:p>
          <a:p>
            <a:r>
              <a:rPr lang="en-US" sz="2800" dirty="0" smtClean="0"/>
              <a:t>Always select standard written English.</a:t>
            </a:r>
          </a:p>
          <a:p>
            <a:r>
              <a:rPr lang="en-US" sz="2800" dirty="0" smtClean="0"/>
              <a:t>Slang is always wrong. </a:t>
            </a:r>
          </a:p>
          <a:p>
            <a:r>
              <a:rPr lang="en-US" sz="2800" dirty="0" smtClean="0"/>
              <a:t>Commas and dashes generally come in pairs.</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8080670" y="2592979"/>
            <a:ext cx="3761326" cy="3761326"/>
          </a:xfrm>
          <a:prstGeom prst="rect">
            <a:avLst/>
          </a:prstGeom>
        </p:spPr>
      </p:pic>
    </p:spTree>
    <p:extLst>
      <p:ext uri="{BB962C8B-B14F-4D97-AF65-F5344CB8AC3E}">
        <p14:creationId xmlns:p14="http://schemas.microsoft.com/office/powerpoint/2010/main" val="37002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ACT English- 45 mins/75 questions </a:t>
            </a:r>
            <a:endParaRPr lang="en-US" dirty="0"/>
          </a:p>
        </p:txBody>
      </p:sp>
      <p:sp>
        <p:nvSpPr>
          <p:cNvPr id="3" name="Content Placeholder 2"/>
          <p:cNvSpPr>
            <a:spLocks noGrp="1"/>
          </p:cNvSpPr>
          <p:nvPr>
            <p:ph idx="1"/>
          </p:nvPr>
        </p:nvSpPr>
        <p:spPr>
          <a:xfrm>
            <a:off x="2933700" y="2438399"/>
            <a:ext cx="9095167" cy="497983"/>
          </a:xfrm>
        </p:spPr>
        <p:txBody>
          <a:bodyPr>
            <a:normAutofit/>
          </a:bodyPr>
          <a:lstStyle/>
          <a:p>
            <a:pPr marL="0" indent="0">
              <a:buNone/>
            </a:pPr>
            <a:r>
              <a:rPr lang="en-US" dirty="0" smtClean="0"/>
              <a:t>You are stranded on a desert island and you have only SEVEN skills to take along….</a:t>
            </a:r>
            <a:endParaRPr lang="en-US" dirty="0"/>
          </a:p>
        </p:txBody>
      </p:sp>
      <p:pic>
        <p:nvPicPr>
          <p:cNvPr id="4" name="Picture 3"/>
          <p:cNvPicPr>
            <a:picLocks noChangeAspect="1"/>
          </p:cNvPicPr>
          <p:nvPr/>
        </p:nvPicPr>
        <p:blipFill>
          <a:blip r:embed="rId2"/>
          <a:stretch>
            <a:fillRect/>
          </a:stretch>
        </p:blipFill>
        <p:spPr>
          <a:xfrm>
            <a:off x="299032" y="3048000"/>
            <a:ext cx="6648450" cy="3810000"/>
          </a:xfrm>
          <a:prstGeom prst="rect">
            <a:avLst/>
          </a:prstGeom>
        </p:spPr>
      </p:pic>
      <p:pic>
        <p:nvPicPr>
          <p:cNvPr id="8" name="Picture 2" descr="Image result for 7 suitcas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599" y="2958909"/>
            <a:ext cx="4320529" cy="39881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549411">
            <a:off x="7827140" y="4645630"/>
            <a:ext cx="3784230" cy="1200329"/>
          </a:xfrm>
          <a:prstGeom prst="rect">
            <a:avLst/>
          </a:prstGeom>
          <a:solidFill>
            <a:schemeClr val="bg1"/>
          </a:solidFill>
        </p:spPr>
        <p:txBody>
          <a:bodyPr wrap="square" lIns="91440" tIns="45720" rIns="91440" bIns="45720">
            <a:spAutoFit/>
          </a:bodyPr>
          <a:lstStyle/>
          <a:p>
            <a:pPr algn="ct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doni MT Black" panose="02070A03080606020203" pitchFamily="18" charset="0"/>
              </a:rPr>
              <a:t>7 skills</a:t>
            </a:r>
            <a:endPar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doni MT Black" panose="02070A03080606020203" pitchFamily="18" charset="0"/>
            </a:endParaRPr>
          </a:p>
        </p:txBody>
      </p:sp>
      <p:grpSp>
        <p:nvGrpSpPr>
          <p:cNvPr id="11" name="Group 10"/>
          <p:cNvGrpSpPr/>
          <p:nvPr/>
        </p:nvGrpSpPr>
        <p:grpSpPr>
          <a:xfrm>
            <a:off x="1388753" y="-939774"/>
            <a:ext cx="9472079" cy="8743461"/>
            <a:chOff x="1239463" y="-659856"/>
            <a:chExt cx="9472079" cy="8743461"/>
          </a:xfrm>
        </p:grpSpPr>
        <p:pic>
          <p:nvPicPr>
            <p:cNvPr id="9" name="Picture 2" descr="Image result for 7 suitcas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63" y="-659856"/>
              <a:ext cx="9472079" cy="87434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93669" y="2523235"/>
              <a:ext cx="6775686" cy="2123658"/>
            </a:xfrm>
            <a:prstGeom prst="rect">
              <a:avLst/>
            </a:prstGeom>
            <a:solidFill>
              <a:schemeClr val="bg1"/>
            </a:solidFill>
          </p:spPr>
          <p:txBody>
            <a:bodyPr wrap="square" lIns="91440" tIns="45720" rIns="91440" bIns="45720">
              <a:spAutoFit/>
            </a:bodyPr>
            <a:lstStyle/>
            <a:p>
              <a:pPr algn="ct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BUT WHAT ARE THOSE SKILLS?!!</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33844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2087" y="39320"/>
            <a:ext cx="3153682" cy="2911092"/>
            <a:chOff x="547461" y="116114"/>
            <a:chExt cx="3153682" cy="2911092"/>
          </a:xfrm>
        </p:grpSpPr>
        <p:pic>
          <p:nvPicPr>
            <p:cNvPr id="307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7" name="Group 6"/>
          <p:cNvGrpSpPr/>
          <p:nvPr/>
        </p:nvGrpSpPr>
        <p:grpSpPr>
          <a:xfrm>
            <a:off x="4299743" y="19659"/>
            <a:ext cx="3153682" cy="2911092"/>
            <a:chOff x="547461" y="116114"/>
            <a:chExt cx="3153682" cy="2911092"/>
          </a:xfrm>
        </p:grpSpPr>
        <p:pic>
          <p:nvPicPr>
            <p:cNvPr id="8"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0" name="Group 9"/>
          <p:cNvGrpSpPr/>
          <p:nvPr/>
        </p:nvGrpSpPr>
        <p:grpSpPr>
          <a:xfrm>
            <a:off x="8407399" y="39319"/>
            <a:ext cx="3153682" cy="2911092"/>
            <a:chOff x="547461" y="116114"/>
            <a:chExt cx="3153682" cy="2911092"/>
          </a:xfrm>
        </p:grpSpPr>
        <p:pic>
          <p:nvPicPr>
            <p:cNvPr id="11"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6" name="Group 15"/>
          <p:cNvGrpSpPr/>
          <p:nvPr/>
        </p:nvGrpSpPr>
        <p:grpSpPr>
          <a:xfrm>
            <a:off x="3022484" y="3946908"/>
            <a:ext cx="3153682" cy="2911092"/>
            <a:chOff x="547461" y="116114"/>
            <a:chExt cx="3153682" cy="2911092"/>
          </a:xfrm>
        </p:grpSpPr>
        <p:pic>
          <p:nvPicPr>
            <p:cNvPr id="17"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2" name="Group 21"/>
          <p:cNvGrpSpPr/>
          <p:nvPr/>
        </p:nvGrpSpPr>
        <p:grpSpPr>
          <a:xfrm>
            <a:off x="9234708" y="3946907"/>
            <a:ext cx="3153682" cy="2911092"/>
            <a:chOff x="547461" y="116114"/>
            <a:chExt cx="3153682" cy="2911092"/>
          </a:xfrm>
        </p:grpSpPr>
        <p:pic>
          <p:nvPicPr>
            <p:cNvPr id="23"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9" name="Group 18"/>
          <p:cNvGrpSpPr/>
          <p:nvPr/>
        </p:nvGrpSpPr>
        <p:grpSpPr>
          <a:xfrm>
            <a:off x="6176166" y="2911091"/>
            <a:ext cx="3153682" cy="2911092"/>
            <a:chOff x="547461" y="116114"/>
            <a:chExt cx="3153682" cy="2911092"/>
          </a:xfrm>
        </p:grpSpPr>
        <p:pic>
          <p:nvPicPr>
            <p:cNvPr id="20"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13" name="Group 12"/>
          <p:cNvGrpSpPr/>
          <p:nvPr/>
        </p:nvGrpSpPr>
        <p:grpSpPr>
          <a:xfrm>
            <a:off x="7823" y="3056618"/>
            <a:ext cx="3153682" cy="2911092"/>
            <a:chOff x="547461" y="116114"/>
            <a:chExt cx="3153682" cy="2911092"/>
          </a:xfrm>
        </p:grpSpPr>
        <p:pic>
          <p:nvPicPr>
            <p:cNvPr id="14" name="Picture 2" descr="Image result for 7 suitcas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6114"/>
              <a:ext cx="3153682" cy="29110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6971" y="860460"/>
              <a:ext cx="1915886" cy="1422399"/>
            </a:xfrm>
            <a:prstGeom prst="rect">
              <a:avLst/>
            </a:prstGeom>
            <a:solidFill>
              <a:schemeClr val="bg1"/>
            </a:solidFill>
          </p:spPr>
          <p:txBody>
            <a:bodyPr wrap="square" rtlCol="0">
              <a:spAutoFit/>
            </a:bodyPr>
            <a:lstStyle/>
            <a:p>
              <a:endParaRPr lang="en-US" dirty="0"/>
            </a:p>
          </p:txBody>
        </p:sp>
      </p:grpSp>
      <p:grpSp>
        <p:nvGrpSpPr>
          <p:cNvPr id="26" name="Group 25"/>
          <p:cNvGrpSpPr/>
          <p:nvPr/>
        </p:nvGrpSpPr>
        <p:grpSpPr>
          <a:xfrm>
            <a:off x="2353759" y="571"/>
            <a:ext cx="7644814" cy="7068127"/>
            <a:chOff x="2544215" y="145143"/>
            <a:chExt cx="7644814" cy="7068127"/>
          </a:xfrm>
        </p:grpSpPr>
        <p:pic>
          <p:nvPicPr>
            <p:cNvPr id="6" name="Picture 5"/>
            <p:cNvPicPr>
              <a:picLocks noChangeAspect="1"/>
            </p:cNvPicPr>
            <p:nvPr/>
          </p:nvPicPr>
          <p:blipFill>
            <a:blip r:embed="rId3"/>
            <a:stretch>
              <a:fillRect/>
            </a:stretch>
          </p:blipFill>
          <p:spPr>
            <a:xfrm>
              <a:off x="2544215" y="145143"/>
              <a:ext cx="7644814" cy="7068127"/>
            </a:xfrm>
            <a:prstGeom prst="rect">
              <a:avLst/>
            </a:prstGeom>
          </p:spPr>
        </p:pic>
        <p:sp>
          <p:nvSpPr>
            <p:cNvPr id="25" name="TextBox 24"/>
            <p:cNvSpPr txBox="1"/>
            <p:nvPr/>
          </p:nvSpPr>
          <p:spPr>
            <a:xfrm>
              <a:off x="3941639" y="2714475"/>
              <a:ext cx="4139521" cy="1754326"/>
            </a:xfrm>
            <a:prstGeom prst="rect">
              <a:avLst/>
            </a:prstGeom>
            <a:noFill/>
          </p:spPr>
          <p:txBody>
            <a:bodyPr wrap="square" rtlCol="0">
              <a:spAutoFit/>
            </a:bodyPr>
            <a:lstStyle/>
            <a:p>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 SENTENCE STRUCTURE</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27" name="Rectangle 26"/>
          <p:cNvSpPr/>
          <p:nvPr/>
        </p:nvSpPr>
        <p:spPr>
          <a:xfrm>
            <a:off x="631597" y="1157189"/>
            <a:ext cx="1970852" cy="707886"/>
          </a:xfrm>
          <a:prstGeom prst="rect">
            <a:avLst/>
          </a:prstGeom>
        </p:spPr>
        <p:txBody>
          <a:bodyPr wrap="square">
            <a:spAutoFit/>
          </a:bodyPr>
          <a:lstStyle/>
          <a:p>
            <a:r>
              <a:rPr lang="en-US" sz="2000" dirty="0" smtClean="0">
                <a:ln w="0"/>
                <a:latin typeface="+mj-lt"/>
              </a:rPr>
              <a:t>1. SENTENCE STRUCTURE</a:t>
            </a:r>
            <a:endParaRPr lang="en-US" sz="2000" dirty="0">
              <a:ln w="0"/>
              <a:latin typeface="+mj-lt"/>
            </a:endParaRPr>
          </a:p>
        </p:txBody>
      </p:sp>
    </p:spTree>
    <p:extLst>
      <p:ext uri="{BB962C8B-B14F-4D97-AF65-F5344CB8AC3E}">
        <p14:creationId xmlns:p14="http://schemas.microsoft.com/office/powerpoint/2010/main" val="39472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50"/>
                                        <p:tgtEl>
                                          <p:spTgt spid="26"/>
                                        </p:tgtEl>
                                      </p:cBhvr>
                                    </p:animEffect>
                                    <p:set>
                                      <p:cBhvr>
                                        <p:cTn id="12" dur="1" fill="hold">
                                          <p:stCondLst>
                                            <p:cond delay="249"/>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 English: Sentence Structure </a:t>
            </a:r>
            <a:endParaRPr lang="en-US" dirty="0"/>
          </a:p>
        </p:txBody>
      </p:sp>
      <p:sp>
        <p:nvSpPr>
          <p:cNvPr id="3" name="Content Placeholder 2"/>
          <p:cNvSpPr>
            <a:spLocks noGrp="1"/>
          </p:cNvSpPr>
          <p:nvPr>
            <p:ph idx="1"/>
          </p:nvPr>
        </p:nvSpPr>
        <p:spPr>
          <a:xfrm>
            <a:off x="2933700" y="2438399"/>
            <a:ext cx="9046806" cy="4279641"/>
          </a:xfrm>
        </p:spPr>
        <p:txBody>
          <a:bodyPr/>
          <a:lstStyle/>
          <a:p>
            <a:r>
              <a:rPr lang="en-US" sz="3200" dirty="0" smtClean="0"/>
              <a:t>There are NO ACT questions about simple sentences. </a:t>
            </a:r>
          </a:p>
          <a:p>
            <a:r>
              <a:rPr lang="en-US" sz="3200" dirty="0" smtClean="0"/>
              <a:t>All are complex, compound, compound/complex, or involve extra phrases.</a:t>
            </a:r>
          </a:p>
          <a:p>
            <a:r>
              <a:rPr lang="en-US" sz="3200" dirty="0" smtClean="0"/>
              <a:t>The ACT LOVES COMPOUND SENTENCES.</a:t>
            </a:r>
          </a:p>
          <a:p>
            <a:endParaRPr lang="en-US" dirty="0"/>
          </a:p>
        </p:txBody>
      </p:sp>
    </p:spTree>
    <p:extLst>
      <p:ext uri="{BB962C8B-B14F-4D97-AF65-F5344CB8AC3E}">
        <p14:creationId xmlns:p14="http://schemas.microsoft.com/office/powerpoint/2010/main" val="992093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TM10001104[[fn=Feathered]]</Template>
  <TotalTime>2137</TotalTime>
  <Words>2212</Words>
  <Application>Microsoft Office PowerPoint</Application>
  <PresentationFormat>Widescreen</PresentationFormat>
  <Paragraphs>291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Bodoni MT Black</vt:lpstr>
      <vt:lpstr>Calibri</vt:lpstr>
      <vt:lpstr>Century Schoolbook</vt:lpstr>
      <vt:lpstr>Corbel</vt:lpstr>
      <vt:lpstr>Wingdings</vt:lpstr>
      <vt:lpstr>Feathered</vt:lpstr>
      <vt:lpstr>THE ACT </vt:lpstr>
      <vt:lpstr> Don’t freak out….</vt:lpstr>
      <vt:lpstr>The ACT requires a very specific set of skills that you must master.</vt:lpstr>
      <vt:lpstr>What do you already know? </vt:lpstr>
      <vt:lpstr>The ACT does not hide information from you!</vt:lpstr>
      <vt:lpstr> General Tips to Remember</vt:lpstr>
      <vt:lpstr> ACT English- 45 mins/75 questions </vt:lpstr>
      <vt:lpstr>PowerPoint Presentation</vt:lpstr>
      <vt:lpstr> ACT English: Sentence Structure </vt:lpstr>
      <vt:lpstr> ACT English: Sentence Structure These are correct…  </vt:lpstr>
      <vt:lpstr> ACT English: Sentence Structure These are correct…  </vt:lpstr>
      <vt:lpstr> ACT English: Sentence Structure  The ACT likes to use INCORRECT structures…</vt:lpstr>
      <vt:lpstr> ACT English: Sentence Structure  The ACT likes to use INCORRECT structures…</vt:lpstr>
      <vt:lpstr> ACT English: Sentence Structure </vt:lpstr>
      <vt:lpstr> ACT English: Sentence Structure </vt:lpstr>
      <vt:lpstr> ACT English: Sentence Structure</vt:lpstr>
      <vt:lpstr>PowerPoint Presentation</vt:lpstr>
      <vt:lpstr> ACT English </vt:lpstr>
      <vt:lpstr>PowerPoint Presentation</vt:lpstr>
      <vt:lpstr> ACT English</vt:lpstr>
      <vt:lpstr> ACT English</vt:lpstr>
      <vt:lpstr>PowerPoint Presentation</vt:lpstr>
      <vt:lpstr> ACT English </vt:lpstr>
      <vt:lpstr>PowerPoint Presentation</vt:lpstr>
      <vt:lpstr> ACT English </vt:lpstr>
      <vt:lpstr> ACT English</vt:lpstr>
      <vt:lpstr> ACT English</vt:lpstr>
      <vt:lpstr>ACT English</vt:lpstr>
      <vt:lpstr> ACT English </vt:lpstr>
      <vt:lpstr>PowerPoint Presentation</vt:lpstr>
      <vt:lpstr> ACT English</vt:lpstr>
      <vt:lpstr>PowerPoint Presentation</vt:lpstr>
      <vt:lpstr> ACT English</vt:lpstr>
      <vt:lpstr> ACT English </vt:lpstr>
      <vt:lpstr> Let’s Review!</vt:lpstr>
      <vt:lpstr>Exit ticket</vt:lpstr>
      <vt:lpstr>ACT READING TEST TIPS AND TRICKS</vt:lpstr>
      <vt:lpstr> Reading Test: 40 questions, 35 minutes</vt:lpstr>
      <vt:lpstr>Four types of reading selections</vt:lpstr>
      <vt:lpstr>Organization of 4 Passages</vt:lpstr>
      <vt:lpstr> Mastering the ACT: Reading Section</vt:lpstr>
      <vt:lpstr> Mastering the ACT: Reading Section</vt:lpstr>
      <vt:lpstr> Mastering the ACT: Reading Section</vt:lpstr>
      <vt:lpstr>Mastering the ACT: Reading Section in 4 easy steps for your 3 favorite passages (10 minutes each)</vt:lpstr>
      <vt:lpstr>Mastering the ACT: Reading Section in 4 easy steps for your least favorite passage (5 minutes)</vt:lpstr>
      <vt:lpstr> ACT Reading- 40 questions/35 mins</vt:lpstr>
      <vt:lpstr>PowerPoint Presentation</vt:lpstr>
      <vt:lpstr>Reading Tips and Tricks</vt:lpstr>
      <vt:lpstr>Common Question Types</vt:lpstr>
      <vt:lpstr>Reading Distractors: Answer Choices Designed to Distract you from the Correct Answer</vt:lpstr>
      <vt:lpstr>Understanding Why</vt:lpstr>
    </vt:vector>
  </TitlesOfParts>
  <Company>Jackson-Madison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 </dc:title>
  <dc:creator>Margaret C. Day</dc:creator>
  <cp:lastModifiedBy>Margaret D. Livingston</cp:lastModifiedBy>
  <cp:revision>47</cp:revision>
  <dcterms:created xsi:type="dcterms:W3CDTF">2016-11-16T14:36:07Z</dcterms:created>
  <dcterms:modified xsi:type="dcterms:W3CDTF">2018-10-17T19:20:41Z</dcterms:modified>
</cp:coreProperties>
</file>