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4" r:id="rId9"/>
    <p:sldId id="25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Number</a:t>
            </a:r>
            <a:br>
              <a:rPr lang="en-US" dirty="0" smtClean="0"/>
            </a:br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Member’s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328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American Dream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American Dream did your chapter discuss? What is the definition of that American Dream?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0925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Idea 1 (Write title here)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Explain the idea.</a:t>
            </a:r>
          </a:p>
          <a:p>
            <a:r>
              <a:rPr lang="en-US" sz="3200" dirty="0" smtClean="0"/>
              <a:t>How is this central idea developed?</a:t>
            </a:r>
          </a:p>
          <a:p>
            <a:r>
              <a:rPr lang="en-US" sz="3200" dirty="0" smtClean="0"/>
              <a:t>You may add an image.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0933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Idea 1 (Write title here)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Textual evidence (first piece) WITH citation</a:t>
            </a:r>
          </a:p>
          <a:p>
            <a:r>
              <a:rPr lang="en-US" sz="3200" dirty="0" smtClean="0"/>
              <a:t>You may include image.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2178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Idea 1 (Write title here)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Textual evidence (second piece) WITH citation</a:t>
            </a:r>
          </a:p>
          <a:p>
            <a:r>
              <a:rPr lang="en-US" sz="3200" dirty="0" smtClean="0"/>
              <a:t>You may include image.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07198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Idea 2 (Write title here)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Explain the idea.</a:t>
            </a:r>
          </a:p>
          <a:p>
            <a:r>
              <a:rPr lang="en-US" sz="3200" dirty="0" smtClean="0"/>
              <a:t>How is this central idea developed?</a:t>
            </a:r>
          </a:p>
          <a:p>
            <a:r>
              <a:rPr lang="en-US" sz="3200" dirty="0" smtClean="0"/>
              <a:t>You may add an image.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788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Idea 2 (Write title here)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Textual evidence (first piece) WITH citation</a:t>
            </a:r>
          </a:p>
          <a:p>
            <a:r>
              <a:rPr lang="en-US" sz="3200" dirty="0" smtClean="0"/>
              <a:t>You may include image.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30642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Idea 2 (Write title here)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Textual evidence (second piece) WITH citation</a:t>
            </a:r>
          </a:p>
          <a:p>
            <a:r>
              <a:rPr lang="en-US" sz="3200" dirty="0" smtClean="0"/>
              <a:t>You may include image.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4119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title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do these central ideas interact and build upon one another?</a:t>
            </a:r>
          </a:p>
          <a:p>
            <a:r>
              <a:rPr lang="en-US" sz="3200" dirty="0" smtClean="0"/>
              <a:t>To what effect?</a:t>
            </a:r>
          </a:p>
          <a:p>
            <a:r>
              <a:rPr lang="en-US" sz="3200" dirty="0" smtClean="0"/>
              <a:t>You may include image.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518692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</TotalTime>
  <Words>183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Chapter Number Chapter Title</vt:lpstr>
      <vt:lpstr>The American Dream</vt:lpstr>
      <vt:lpstr>Central Idea 1 (Write title here)</vt:lpstr>
      <vt:lpstr>Central Idea 1 (Write title here)</vt:lpstr>
      <vt:lpstr>Central Idea 1 (Write title here)</vt:lpstr>
      <vt:lpstr>Central Idea 2 (Write title here)</vt:lpstr>
      <vt:lpstr>Central Idea 2 (Write title here)</vt:lpstr>
      <vt:lpstr>Central Idea 2 (Write title here)</vt:lpstr>
      <vt:lpstr>Add title here</vt:lpstr>
    </vt:vector>
  </TitlesOfParts>
  <Company>JMCSS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Number Chapter Title</dc:title>
  <dc:creator>Margaret D. Livingston</dc:creator>
  <cp:lastModifiedBy>Margaret D. Livingston</cp:lastModifiedBy>
  <cp:revision>1</cp:revision>
  <dcterms:created xsi:type="dcterms:W3CDTF">2018-10-05T13:01:17Z</dcterms:created>
  <dcterms:modified xsi:type="dcterms:W3CDTF">2018-10-05T13:04:43Z</dcterms:modified>
</cp:coreProperties>
</file>