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3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3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9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6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7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9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9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3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0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Number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Member’s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American Dream did your chapter discuss? What is the definition of that American Dream?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09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93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719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78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64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11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these central ideas interact and build upon one another?</a:t>
            </a:r>
          </a:p>
          <a:p>
            <a:r>
              <a:rPr lang="en-US" sz="3200" dirty="0" smtClean="0"/>
              <a:t>To what effect?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18692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</TotalTime>
  <Words>183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Chapter Number Chapter Title</vt:lpstr>
      <vt:lpstr>The American Dream</vt:lpstr>
      <vt:lpstr>Central Idea 1 (Write title here)</vt:lpstr>
      <vt:lpstr>Central Idea 1 (Write title here)</vt:lpstr>
      <vt:lpstr>Central Idea 1 (Write title here)</vt:lpstr>
      <vt:lpstr>Central Idea 2 (Write title here)</vt:lpstr>
      <vt:lpstr>Central Idea 2 (Write title here)</vt:lpstr>
      <vt:lpstr>Central Idea 2 (Write title here)</vt:lpstr>
      <vt:lpstr>Add title here</vt:lpstr>
    </vt:vector>
  </TitlesOfParts>
  <Company>JMCSS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Number Chapter Title</dc:title>
  <dc:creator>Margaret D. Livingston</dc:creator>
  <cp:lastModifiedBy>Margaret D. Livingston</cp:lastModifiedBy>
  <cp:revision>2</cp:revision>
  <dcterms:created xsi:type="dcterms:W3CDTF">2018-10-05T13:01:17Z</dcterms:created>
  <dcterms:modified xsi:type="dcterms:W3CDTF">2018-10-05T13:05:12Z</dcterms:modified>
</cp:coreProperties>
</file>