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19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4D8DEE8-7A87-4E01-8ADE-4C49CDD43F74}" type="datetime1">
              <a:rPr lang="en-US" smtClean="0"/>
              <a:pPr/>
              <a:t>2/9/18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F9461-E3EB-40CD-B93F-E5CBBBD8E0BA}" type="datetimeFigureOut">
              <a:rPr lang="en-US" smtClean="0"/>
              <a:pPr/>
              <a:t>2/9/18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7543-9AAE-4E9F-B28C-4FCCFD07D4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78FA3-38AD-400D-A4D2-18E8EF129E5F}" type="datetime1">
              <a:rPr lang="en-US" smtClean="0"/>
              <a:pPr/>
              <a:t>2/9/18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7886C9C-DC18-4195-8FD5-A50AA931D4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FF424-F111-43CB-9C75-D52325012943}" type="datetime1">
              <a:rPr lang="en-US" smtClean="0"/>
              <a:pPr/>
              <a:t>2/9/18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4A8BBF0-342D-409A-9C0A-B1B451E92883}" type="datetime1">
              <a:rPr lang="en-US" smtClean="0"/>
              <a:pPr/>
              <a:t>2/9/18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A190-4BDC-4D39-B5BB-A14B3E8B1B3D}" type="datetime1">
              <a:rPr lang="en-US" smtClean="0"/>
              <a:pPr/>
              <a:t>2/9/18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D52F2-9B11-4FC0-9217-7D20B3AC9849}" type="datetime1">
              <a:rPr lang="en-US" smtClean="0"/>
              <a:pPr/>
              <a:t>2/9/18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13737-8506-438E-ABC0-0BE7E06DCCA6}" type="datetime1">
              <a:rPr lang="en-US" smtClean="0"/>
              <a:pPr/>
              <a:t>2/9/18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D58AA-1C84-40C9-BFEE-631CCB17636C}" type="datetime1">
              <a:rPr lang="en-US" smtClean="0"/>
              <a:pPr/>
              <a:t>2/9/18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542C1-4E96-413B-B72E-6C4B39D85C9D}" type="datetime1">
              <a:rPr lang="en-US" smtClean="0"/>
              <a:pPr/>
              <a:t>2/9/18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7886C9C-DC18-4195-8FD5-A50AA931D4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2AA2-D442-471A-9D69-80392E1E581D}" type="datetime1">
              <a:rPr lang="en-US" smtClean="0"/>
              <a:pPr/>
              <a:t>2/9/18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EC43563C-D9B3-4432-B336-144C997D6215}" type="datetime1">
              <a:rPr lang="en-US" smtClean="0"/>
              <a:pPr/>
              <a:t>2/9/18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Relationship Id="rId3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fzbLLMOmxcg" TargetMode="External"/><Relationship Id="rId3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 smtClean="0"/>
              <a:t>Reversal of Roles in Jane Eyre </a:t>
            </a:r>
            <a:endParaRPr lang="en-US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359229" y="208834"/>
            <a:ext cx="6324600" cy="1828800"/>
          </a:xfrm>
        </p:spPr>
        <p:txBody>
          <a:bodyPr/>
          <a:lstStyle/>
          <a:p>
            <a:r>
              <a:rPr lang="en-US" dirty="0" smtClean="0"/>
              <a:t>#</a:t>
            </a:r>
            <a:r>
              <a:rPr lang="en-US" dirty="0" err="1" smtClean="0"/>
              <a:t>GirLPoWeR</a:t>
            </a:r>
            <a:endParaRPr lang="en-US" dirty="0"/>
          </a:p>
        </p:txBody>
      </p:sp>
      <p:pic>
        <p:nvPicPr>
          <p:cNvPr id="5" name="Picture 4" descr="wag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714" y="1599522"/>
            <a:ext cx="6064825" cy="4306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639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Running away from passion (Rochester)</a:t>
            </a:r>
          </a:p>
          <a:p>
            <a:r>
              <a:rPr lang="en-US" dirty="0" smtClean="0"/>
              <a:t>Teaching Job </a:t>
            </a:r>
          </a:p>
          <a:p>
            <a:r>
              <a:rPr lang="en-US" dirty="0" smtClean="0"/>
              <a:t>Family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Jane gaining autonomy</a:t>
            </a:r>
            <a:endParaRPr lang="en-US" dirty="0"/>
          </a:p>
        </p:txBody>
      </p:sp>
      <p:pic>
        <p:nvPicPr>
          <p:cNvPr id="4" name="Picture 3" descr="iron man 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9918" y="2222519"/>
            <a:ext cx="3518974" cy="2505509"/>
          </a:xfrm>
          <a:prstGeom prst="rect">
            <a:avLst/>
          </a:prstGeom>
        </p:spPr>
      </p:pic>
      <p:pic>
        <p:nvPicPr>
          <p:cNvPr id="6" name="Picture 5" descr="you-cannot-act-like-flip-flops-and-expect-to-be-treated-like-louboutins-quote-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1714" y="2645215"/>
            <a:ext cx="2566632" cy="384994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680858" y="4728028"/>
            <a:ext cx="366485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Inheritance 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Refusing a marriage proposal (multiple times)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Returning to Rochester on her own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956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1"/>
            <a:ext cx="8407893" cy="2145358"/>
          </a:xfrm>
        </p:spPr>
        <p:txBody>
          <a:bodyPr/>
          <a:lstStyle/>
          <a:p>
            <a:r>
              <a:rPr lang="en-US" sz="2400" dirty="0" smtClean="0"/>
              <a:t>Even after all the ways Jane already exerts her independence. . . </a:t>
            </a:r>
            <a:endParaRPr lang="en-US" sz="3600" dirty="0"/>
          </a:p>
          <a:p>
            <a:pPr marL="365760" lvl="1" indent="0">
              <a:buNone/>
            </a:pPr>
            <a:r>
              <a:rPr lang="en-US" sz="3600" dirty="0" smtClean="0"/>
              <a:t>BRONTE MAKES ROCHESTER GO BLIND!!! </a:t>
            </a:r>
          </a:p>
          <a:p>
            <a:pPr marL="365760" lvl="1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icing on the cake. . 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678715" y="3447143"/>
            <a:ext cx="308354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How does taking away Rochester’s eyesight impact Jane’s relationship to him?? 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Picture 4" descr="eyre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200" y="4013200"/>
            <a:ext cx="3987800" cy="264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96120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1"/>
            <a:ext cx="8381261" cy="893500"/>
          </a:xfrm>
        </p:spPr>
        <p:txBody>
          <a:bodyPr/>
          <a:lstStyle/>
          <a:p>
            <a:r>
              <a:rPr lang="en-US" dirty="0">
                <a:hlinkClick r:id="rId2"/>
              </a:rPr>
              <a:t>https://www.youtube.com/watch?v=</a:t>
            </a:r>
            <a:r>
              <a:rPr lang="en-US" dirty="0" smtClean="0">
                <a:hlinkClick r:id="rId2"/>
              </a:rPr>
              <a:t>fzbLLMOmxcg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Feminist Literature </a:t>
            </a:r>
            <a:endParaRPr lang="en-US" dirty="0"/>
          </a:p>
        </p:txBody>
      </p:sp>
      <p:pic>
        <p:nvPicPr>
          <p:cNvPr id="5" name="Picture 4" descr="feminist-logic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0314" y="2431742"/>
            <a:ext cx="5123543" cy="3791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53181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 1855, nearly eight years after the publication of </a:t>
            </a:r>
            <a:r>
              <a:rPr lang="en-US" i="1" dirty="0" smtClean="0"/>
              <a:t>Jane Eyre, </a:t>
            </a:r>
            <a:r>
              <a:rPr lang="en-US" dirty="0" smtClean="0"/>
              <a:t>it was read as a feminist manifesto, at a time when married women had no existence in law and no property or divorce rights; women could neither vote nor enter the universities or the professions. </a:t>
            </a:r>
            <a:r>
              <a:rPr lang="en-US" i="1" dirty="0" smtClean="0"/>
              <a:t>Jane Eyre </a:t>
            </a:r>
            <a:r>
              <a:rPr lang="en-US" dirty="0" smtClean="0"/>
              <a:t>considered a rabble-rousing document whipped up a generation of women writers to grossness and violence. There was a threatening of patriarchal family and state. Such reactions came from the self-asserting character of Jane herself. “I care for myself. The more solitary, the more friendless, the more </a:t>
            </a:r>
            <a:r>
              <a:rPr lang="en-US" dirty="0" err="1" smtClean="0"/>
              <a:t>unsustained</a:t>
            </a:r>
            <a:r>
              <a:rPr lang="en-US" dirty="0" smtClean="0"/>
              <a:t> I am, the more I will respect myself.” Her mutiny against her master and social class showed her desire to be treated like a human rather than a machine doing its part. She demands to know from Rochester. .”Do you think I am an automaton?- a machine without feelings?” she claims herself as an equal and demands self-worth (of course with her fair share of struggles)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Feminist literature cont.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469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“Then he stretched out his hand to be led. . .I served as both his prop and guide.” </a:t>
            </a:r>
          </a:p>
          <a:p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reversal of roles</a:t>
            </a:r>
            <a:endParaRPr lang="en-US" dirty="0"/>
          </a:p>
        </p:txBody>
      </p:sp>
      <p:pic>
        <p:nvPicPr>
          <p:cNvPr id="4" name="Picture 3" descr="old 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1" y="2848428"/>
            <a:ext cx="3846286" cy="3846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3918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5061858" cy="3016215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9E4934"/>
                </a:solidFill>
              </a:rPr>
              <a:t>Your groups task is to find the most powerful moment where Jane exerts her independence, reverses the roles of men and women, where she has #GIRLPOWER</a:t>
            </a:r>
            <a:endParaRPr lang="en-US" sz="2400" dirty="0">
              <a:solidFill>
                <a:srgbClr val="9E4934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</a:t>
            </a:r>
            <a:r>
              <a:rPr lang="en-US" dirty="0" err="1" smtClean="0"/>
              <a:t>Girlpower</a:t>
            </a:r>
            <a:r>
              <a:rPr lang="en-US" dirty="0" smtClean="0"/>
              <a:t> moments</a:t>
            </a:r>
            <a:endParaRPr lang="en-US" dirty="0"/>
          </a:p>
        </p:txBody>
      </p:sp>
      <p:pic>
        <p:nvPicPr>
          <p:cNvPr id="4" name="Picture 3" descr="triggerex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9000" y="1719070"/>
            <a:ext cx="2939143" cy="23079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2000" y="4027020"/>
            <a:ext cx="7747000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DIRECTIONS: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Find at least three moments you feel could be the most powerful and I will come and approve one of them.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Then, one of your group members will log into a laptop and go to </a:t>
            </a:r>
            <a:r>
              <a:rPr lang="en-US" dirty="0" err="1" smtClean="0"/>
              <a:t>mdlivingston.weeble.com</a:t>
            </a:r>
            <a:r>
              <a:rPr lang="en-US" dirty="0" smtClean="0"/>
              <a:t>. Under the JANE EYRE tab there is a button where you will find your block’s </a:t>
            </a:r>
            <a:r>
              <a:rPr lang="en-US" dirty="0" err="1" smtClean="0"/>
              <a:t>powerpoint</a:t>
            </a:r>
            <a:r>
              <a:rPr lang="en-US" dirty="0" smtClean="0"/>
              <a:t> to work on.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Find your slide and create a small presentation about the most powerful moment your group decided on. You will then present to the class and I will choose the winner who argued the best that their moment is the MOST POWERFUL!!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135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www.youtube.com</a:t>
            </a:r>
            <a:r>
              <a:rPr lang="en-US" dirty="0"/>
              <a:t>/</a:t>
            </a:r>
            <a:r>
              <a:rPr lang="en-US" dirty="0" err="1"/>
              <a:t>watch?v</a:t>
            </a:r>
            <a:r>
              <a:rPr lang="en-US" dirty="0"/>
              <a:t>=</a:t>
            </a:r>
            <a:r>
              <a:rPr lang="en-US" dirty="0" err="1"/>
              <a:t>pAMknGDjCAo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ending scene </a:t>
            </a:r>
            <a:endParaRPr lang="en-US" dirty="0"/>
          </a:p>
        </p:txBody>
      </p:sp>
      <p:pic>
        <p:nvPicPr>
          <p:cNvPr id="4" name="Picture 3" descr="janeandrochester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7428" y="2217057"/>
            <a:ext cx="6350000" cy="415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0921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Grid.thmx</Template>
  <TotalTime>61</TotalTime>
  <Words>465</Words>
  <Application>Microsoft Macintosh PowerPoint</Application>
  <PresentationFormat>On-screen Show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Grid</vt:lpstr>
      <vt:lpstr>#GirLPoWeR</vt:lpstr>
      <vt:lpstr>Jane gaining autonomy</vt:lpstr>
      <vt:lpstr>The icing on the cake. . .</vt:lpstr>
      <vt:lpstr>Feminist Literature </vt:lpstr>
      <vt:lpstr>Feminist literature cont. </vt:lpstr>
      <vt:lpstr>A reversal of roles</vt:lpstr>
      <vt:lpstr>#Girlpower moments</vt:lpstr>
      <vt:lpstr>The ending scene </vt:lpstr>
    </vt:vector>
  </TitlesOfParts>
  <Company>Mac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#GirLPoWeR</dc:title>
  <dc:creator>Elizabeth atchison</dc:creator>
  <cp:lastModifiedBy>Elizabeth atchison</cp:lastModifiedBy>
  <cp:revision>8</cp:revision>
  <dcterms:created xsi:type="dcterms:W3CDTF">2018-02-09T13:19:04Z</dcterms:created>
  <dcterms:modified xsi:type="dcterms:W3CDTF">2018-02-09T14:21:13Z</dcterms:modified>
</cp:coreProperties>
</file>