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February 8,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February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61212" y="1037799"/>
            <a:ext cx="5120640" cy="3686514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Jane </a:t>
            </a:r>
            <a:r>
              <a:rPr lang="en-US" sz="4800" i="1" dirty="0" err="1" smtClean="0"/>
              <a:t>eyre</a:t>
            </a:r>
            <a:r>
              <a:rPr lang="en-US" sz="4800" i="1" dirty="0" smtClean="0"/>
              <a:t> </a:t>
            </a:r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2400" dirty="0" smtClean="0"/>
              <a:t>and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7200" dirty="0" smtClean="0"/>
              <a:t>autonomy </a:t>
            </a:r>
            <a:endParaRPr lang="en-US" sz="7200" i="1" dirty="0"/>
          </a:p>
        </p:txBody>
      </p:sp>
    </p:spTree>
    <p:extLst>
      <p:ext uri="{BB962C8B-B14F-4D97-AF65-F5344CB8AC3E}">
        <p14:creationId xmlns:p14="http://schemas.microsoft.com/office/powerpoint/2010/main" val="412856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of Autonomy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685686"/>
            <a:ext cx="8869680" cy="258943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Independence or freedom, as of the will or one’s actions; morally independent</a:t>
            </a:r>
          </a:p>
          <a:p>
            <a:pPr marL="1146175" lvl="4" indent="-457200"/>
            <a:r>
              <a:rPr lang="en-US" i="1" dirty="0" smtClean="0"/>
              <a:t>Jane has  fear of losing her autonomy and so she runs away from Rochester.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condition of being autonomous;</a:t>
            </a:r>
            <a:r>
              <a:rPr lang="en-US" dirty="0"/>
              <a:t> </a:t>
            </a:r>
            <a:r>
              <a:rPr lang="en-US" dirty="0" smtClean="0"/>
              <a:t>self-government or the right of self-government.</a:t>
            </a:r>
          </a:p>
          <a:p>
            <a:pPr marL="1146175" lvl="4" indent="-457200"/>
            <a:r>
              <a:rPr lang="en-US" i="1" dirty="0" smtClean="0"/>
              <a:t>The rebels demanded autonomy from Spain. </a:t>
            </a:r>
            <a:endParaRPr lang="en-US" i="1" dirty="0"/>
          </a:p>
        </p:txBody>
      </p:sp>
      <p:pic>
        <p:nvPicPr>
          <p:cNvPr id="4" name="Picture 3" descr="je freedom quot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26" y="3158304"/>
            <a:ext cx="3482841" cy="348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Thornfield</a:t>
            </a:r>
            <a:r>
              <a:rPr lang="en-US" dirty="0" smtClean="0"/>
              <a:t>/ Pre-Moor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35635" y="1499812"/>
            <a:ext cx="6013995" cy="2000827"/>
          </a:xfrm>
        </p:spPr>
        <p:txBody>
          <a:bodyPr/>
          <a:lstStyle/>
          <a:p>
            <a:r>
              <a:rPr lang="en-US" sz="4000" dirty="0" smtClean="0"/>
              <a:t>What does Jane do in fear of losing her autonomy? </a:t>
            </a:r>
          </a:p>
          <a:p>
            <a:pPr lvl="8"/>
            <a:endParaRPr lang="en-US" dirty="0"/>
          </a:p>
        </p:txBody>
      </p:sp>
      <p:pic>
        <p:nvPicPr>
          <p:cNvPr id="4" name="Picture 3" descr="je leav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63" y="3033243"/>
            <a:ext cx="6420921" cy="347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5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Moor House----Brainstorm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Why is Moor House such an important phase for Jane? </a:t>
            </a:r>
          </a:p>
          <a:p>
            <a:pPr marL="0" indent="0">
              <a:buNone/>
            </a:pPr>
            <a:endParaRPr lang="en-US" sz="4000" dirty="0" smtClean="0"/>
          </a:p>
          <a:p>
            <a:pPr lvl="1"/>
            <a:r>
              <a:rPr lang="en-US" sz="4000" dirty="0" smtClean="0"/>
              <a:t>What does she gain from Moor house that impacts her identity or her social class?</a:t>
            </a:r>
          </a:p>
          <a:p>
            <a:pPr lvl="1"/>
            <a:r>
              <a:rPr lang="en-US" sz="4000" dirty="0" smtClean="0"/>
              <a:t>How is Jane’s autonomy tested?</a:t>
            </a:r>
          </a:p>
          <a:p>
            <a:pPr lvl="7"/>
            <a:r>
              <a:rPr lang="en-US" sz="3400" dirty="0" smtClean="0"/>
              <a:t>Passion vs. logic </a:t>
            </a:r>
          </a:p>
          <a:p>
            <a:pPr marL="1707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6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Creative Writing 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Write a journal entry from Jane’s perspective discussing one of the ways her time at Moor House impacted her life. </a:t>
            </a:r>
          </a:p>
          <a:p>
            <a:pPr lvl="3"/>
            <a:r>
              <a:rPr lang="en-US" sz="3400" dirty="0" smtClean="0"/>
              <a:t>How has her identity changed or been reinforced because of this?</a:t>
            </a:r>
          </a:p>
          <a:p>
            <a:pPr lvl="3"/>
            <a:r>
              <a:rPr lang="en-US" sz="3400" dirty="0" smtClean="0"/>
              <a:t>How will her life look different now? </a:t>
            </a:r>
            <a:endParaRPr lang="en-US" sz="3600" dirty="0" smtClean="0"/>
          </a:p>
          <a:p>
            <a:pPr lvl="2"/>
            <a:r>
              <a:rPr lang="en-US" sz="3600" dirty="0" smtClean="0"/>
              <a:t>**Write at least half a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9576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34</TotalTime>
  <Words>172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Jane eyre  and  autonomy </vt:lpstr>
      <vt:lpstr>Definition of Autonomy </vt:lpstr>
      <vt:lpstr>Thornfield/ Pre-Moor House</vt:lpstr>
      <vt:lpstr>Moor House----Brainstorm</vt:lpstr>
      <vt:lpstr>Creative Writing Exit Ticket</vt:lpstr>
    </vt:vector>
  </TitlesOfParts>
  <Company>Mac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eyre  and  autonomy </dc:title>
  <dc:creator>Elizabeth atchison</dc:creator>
  <cp:lastModifiedBy>Elizabeth atchison</cp:lastModifiedBy>
  <cp:revision>5</cp:revision>
  <dcterms:created xsi:type="dcterms:W3CDTF">2018-02-08T13:39:45Z</dcterms:created>
  <dcterms:modified xsi:type="dcterms:W3CDTF">2018-02-08T14:14:27Z</dcterms:modified>
</cp:coreProperties>
</file>