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6" r:id="rId2"/>
    <p:sldId id="262" r:id="rId3"/>
    <p:sldId id="258" r:id="rId4"/>
    <p:sldId id="259" r:id="rId5"/>
    <p:sldId id="260" r:id="rId6"/>
    <p:sldId id="261" r:id="rId7"/>
    <p:sldId id="263" r:id="rId8"/>
    <p:sldId id="265" r:id="rId9"/>
    <p:sldId id="266" r:id="rId10"/>
    <p:sldId id="267" r:id="rId11"/>
    <p:sldId id="264" r:id="rId12"/>
    <p:sldId id="269" r:id="rId13"/>
    <p:sldId id="270" r:id="rId14"/>
    <p:sldId id="271" r:id="rId15"/>
    <p:sldId id="274" r:id="rId16"/>
    <p:sldId id="275" r:id="rId17"/>
    <p:sldId id="276" r:id="rId18"/>
    <p:sldId id="277" r:id="rId19"/>
    <p:sldId id="278" r:id="rId20"/>
    <p:sldId id="26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ED8298-9FFC-48C0-841B-5A9177365A44}" v="1" dt="2018-08-23T02:35:02.6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65" d="100"/>
          <a:sy n="65" d="100"/>
        </p:scale>
        <p:origin x="537" y="3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lly L. Coffman" userId="S::mlcoffman@jmcss.org::2ed183d1-ceb8-4be9-a4ba-1a0778a92ba5" providerId="AD" clId="Web-{85ED8298-9FFC-48C0-841B-5A9177365A44}"/>
    <pc:docChg chg="addSld delSld modSld sldOrd">
      <pc:chgData name="Molly L. Coffman" userId="S::mlcoffman@jmcss.org::2ed183d1-ceb8-4be9-a4ba-1a0778a92ba5" providerId="AD" clId="Web-{85ED8298-9FFC-48C0-841B-5A9177365A44}" dt="2018-08-23T03:01:57.968" v="2839" actId="20577"/>
      <pc:docMkLst>
        <pc:docMk/>
      </pc:docMkLst>
      <pc:sldChg chg="addSp modSp mod setBg">
        <pc:chgData name="Molly L. Coffman" userId="S::mlcoffman@jmcss.org::2ed183d1-ceb8-4be9-a4ba-1a0778a92ba5" providerId="AD" clId="Web-{85ED8298-9FFC-48C0-841B-5A9177365A44}" dt="2018-08-23T01:03:18.435" v="37" actId="20577"/>
        <pc:sldMkLst>
          <pc:docMk/>
          <pc:sldMk cId="109857222" sldId="256"/>
        </pc:sldMkLst>
        <pc:spChg chg="mod">
          <ac:chgData name="Molly L. Coffman" userId="S::mlcoffman@jmcss.org::2ed183d1-ceb8-4be9-a4ba-1a0778a92ba5" providerId="AD" clId="Web-{85ED8298-9FFC-48C0-841B-5A9177365A44}" dt="2018-08-23T01:01:53.871" v="34"/>
          <ac:spMkLst>
            <pc:docMk/>
            <pc:sldMk cId="109857222" sldId="256"/>
            <ac:spMk id="2" creationId="{00000000-0000-0000-0000-000000000000}"/>
          </ac:spMkLst>
        </pc:spChg>
        <pc:spChg chg="mod">
          <ac:chgData name="Molly L. Coffman" userId="S::mlcoffman@jmcss.org::2ed183d1-ceb8-4be9-a4ba-1a0778a92ba5" providerId="AD" clId="Web-{85ED8298-9FFC-48C0-841B-5A9177365A44}" dt="2018-08-23T01:03:18.435" v="37" actId="20577"/>
          <ac:spMkLst>
            <pc:docMk/>
            <pc:sldMk cId="109857222" sldId="256"/>
            <ac:spMk id="3" creationId="{00000000-0000-0000-0000-000000000000}"/>
          </ac:spMkLst>
        </pc:spChg>
        <pc:spChg chg="add">
          <ac:chgData name="Molly L. Coffman" userId="S::mlcoffman@jmcss.org::2ed183d1-ceb8-4be9-a4ba-1a0778a92ba5" providerId="AD" clId="Web-{85ED8298-9FFC-48C0-841B-5A9177365A44}" dt="2018-08-23T01:01:53.871" v="34"/>
          <ac:spMkLst>
            <pc:docMk/>
            <pc:sldMk cId="109857222" sldId="256"/>
            <ac:spMk id="8" creationId="{25168E7B-6D42-4B3A-B7A1-17D4C49EC903}"/>
          </ac:spMkLst>
        </pc:spChg>
        <pc:picChg chg="add">
          <ac:chgData name="Molly L. Coffman" userId="S::mlcoffman@jmcss.org::2ed183d1-ceb8-4be9-a4ba-1a0778a92ba5" providerId="AD" clId="Web-{85ED8298-9FFC-48C0-841B-5A9177365A44}" dt="2018-08-23T01:01:53.871" v="34"/>
          <ac:picMkLst>
            <pc:docMk/>
            <pc:sldMk cId="109857222" sldId="256"/>
            <ac:picMk id="10" creationId="{98A030C2-9F23-4593-9F99-7B73C232A4C9}"/>
          </ac:picMkLst>
        </pc:picChg>
      </pc:sldChg>
      <pc:sldChg chg="addSp delSp modSp new del mod setBg modClrScheme chgLayout">
        <pc:chgData name="Molly L. Coffman" userId="S::mlcoffman@jmcss.org::2ed183d1-ceb8-4be9-a4ba-1a0778a92ba5" providerId="AD" clId="Web-{85ED8298-9FFC-48C0-841B-5A9177365A44}" dt="2018-08-23T01:39:31.972" v="900"/>
        <pc:sldMkLst>
          <pc:docMk/>
          <pc:sldMk cId="2132721065" sldId="257"/>
        </pc:sldMkLst>
        <pc:spChg chg="del mod ord">
          <ac:chgData name="Molly L. Coffman" userId="S::mlcoffman@jmcss.org::2ed183d1-ceb8-4be9-a4ba-1a0778a92ba5" providerId="AD" clId="Web-{85ED8298-9FFC-48C0-841B-5A9177365A44}" dt="2018-08-23T01:06:54.053" v="92"/>
          <ac:spMkLst>
            <pc:docMk/>
            <pc:sldMk cId="2132721065" sldId="257"/>
            <ac:spMk id="2" creationId="{6C15421A-F9DF-4243-BD5D-6567984C64FD}"/>
          </ac:spMkLst>
        </pc:spChg>
        <pc:spChg chg="del mod ord">
          <ac:chgData name="Molly L. Coffman" userId="S::mlcoffman@jmcss.org::2ed183d1-ceb8-4be9-a4ba-1a0778a92ba5" providerId="AD" clId="Web-{85ED8298-9FFC-48C0-841B-5A9177365A44}" dt="2018-08-23T01:14:33.083" v="298"/>
          <ac:spMkLst>
            <pc:docMk/>
            <pc:sldMk cId="2132721065" sldId="257"/>
            <ac:spMk id="3" creationId="{BC8788BF-A8F3-4431-ABEA-1FFE3C059D66}"/>
          </ac:spMkLst>
        </pc:spChg>
        <pc:spChg chg="add del mod ord">
          <ac:chgData name="Molly L. Coffman" userId="S::mlcoffman@jmcss.org::2ed183d1-ceb8-4be9-a4ba-1a0778a92ba5" providerId="AD" clId="Web-{85ED8298-9FFC-48C0-841B-5A9177365A44}" dt="2018-08-23T01:14:56.802" v="304"/>
          <ac:spMkLst>
            <pc:docMk/>
            <pc:sldMk cId="2132721065" sldId="257"/>
            <ac:spMk id="4" creationId="{ADD0FF32-DF52-4E08-9B7E-25DCB9F0CF33}"/>
          </ac:spMkLst>
        </pc:spChg>
        <pc:spChg chg="add del">
          <ac:chgData name="Molly L. Coffman" userId="S::mlcoffman@jmcss.org::2ed183d1-ceb8-4be9-a4ba-1a0778a92ba5" providerId="AD" clId="Web-{85ED8298-9FFC-48C0-841B-5A9177365A44}" dt="2018-08-23T01:06:47.599" v="91"/>
          <ac:spMkLst>
            <pc:docMk/>
            <pc:sldMk cId="2132721065" sldId="257"/>
            <ac:spMk id="6" creationId="{1DE7243B-5109-444B-8FAF-7437C66BC0E9}"/>
          </ac:spMkLst>
        </pc:spChg>
        <pc:spChg chg="add del">
          <ac:chgData name="Molly L. Coffman" userId="S::mlcoffman@jmcss.org::2ed183d1-ceb8-4be9-a4ba-1a0778a92ba5" providerId="AD" clId="Web-{85ED8298-9FFC-48C0-841B-5A9177365A44}" dt="2018-08-23T01:06:47.599" v="91"/>
          <ac:spMkLst>
            <pc:docMk/>
            <pc:sldMk cId="2132721065" sldId="257"/>
            <ac:spMk id="7" creationId="{4C5D6221-DA7B-4611-AA26-7D8E349FDE96}"/>
          </ac:spMkLst>
        </pc:spChg>
        <pc:spChg chg="add mod ord">
          <ac:chgData name="Molly L. Coffman" userId="S::mlcoffman@jmcss.org::2ed183d1-ceb8-4be9-a4ba-1a0778a92ba5" providerId="AD" clId="Web-{85ED8298-9FFC-48C0-841B-5A9177365A44}" dt="2018-08-23T01:39:27.143" v="897" actId="20577"/>
          <ac:spMkLst>
            <pc:docMk/>
            <pc:sldMk cId="2132721065" sldId="257"/>
            <ac:spMk id="8" creationId="{89F3069C-20E6-4513-B8BF-0EF2B9F1E8A3}"/>
          </ac:spMkLst>
        </pc:spChg>
        <pc:spChg chg="add del">
          <ac:chgData name="Molly L. Coffman" userId="S::mlcoffman@jmcss.org::2ed183d1-ceb8-4be9-a4ba-1a0778a92ba5" providerId="AD" clId="Web-{85ED8298-9FFC-48C0-841B-5A9177365A44}" dt="2018-08-23T01:05:54.689" v="87"/>
          <ac:spMkLst>
            <pc:docMk/>
            <pc:sldMk cId="2132721065" sldId="257"/>
            <ac:spMk id="9" creationId="{21739CA5-F0F5-48E1-8E8C-F24B71827E46}"/>
          </ac:spMkLst>
        </pc:spChg>
        <pc:spChg chg="add mod ord">
          <ac:chgData name="Molly L. Coffman" userId="S::mlcoffman@jmcss.org::2ed183d1-ceb8-4be9-a4ba-1a0778a92ba5" providerId="AD" clId="Web-{85ED8298-9FFC-48C0-841B-5A9177365A44}" dt="2018-08-23T01:38:12.079" v="838" actId="20577"/>
          <ac:spMkLst>
            <pc:docMk/>
            <pc:sldMk cId="2132721065" sldId="257"/>
            <ac:spMk id="10" creationId="{B19E8551-8F6A-4E4D-81EE-DAABB34ACA58}"/>
          </ac:spMkLst>
        </pc:spChg>
        <pc:spChg chg="add del">
          <ac:chgData name="Molly L. Coffman" userId="S::mlcoffman@jmcss.org::2ed183d1-ceb8-4be9-a4ba-1a0778a92ba5" providerId="AD" clId="Web-{85ED8298-9FFC-48C0-841B-5A9177365A44}" dt="2018-08-23T01:05:54.689" v="87"/>
          <ac:spMkLst>
            <pc:docMk/>
            <pc:sldMk cId="2132721065" sldId="257"/>
            <ac:spMk id="11" creationId="{3EAD2937-F230-41D4-B9C5-975B129BFC20}"/>
          </ac:spMkLst>
        </pc:spChg>
        <pc:spChg chg="add del">
          <ac:chgData name="Molly L. Coffman" userId="S::mlcoffman@jmcss.org::2ed183d1-ceb8-4be9-a4ba-1a0778a92ba5" providerId="AD" clId="Web-{85ED8298-9FFC-48C0-841B-5A9177365A44}" dt="2018-08-23T01:06:44.959" v="90"/>
          <ac:spMkLst>
            <pc:docMk/>
            <pc:sldMk cId="2132721065" sldId="257"/>
            <ac:spMk id="12" creationId="{2A6B319F-86FE-4754-878E-06F0804D882B}"/>
          </ac:spMkLst>
        </pc:spChg>
        <pc:spChg chg="add del">
          <ac:chgData name="Molly L. Coffman" userId="S::mlcoffman@jmcss.org::2ed183d1-ceb8-4be9-a4ba-1a0778a92ba5" providerId="AD" clId="Web-{85ED8298-9FFC-48C0-841B-5A9177365A44}" dt="2018-08-23T01:05:54.689" v="87"/>
          <ac:spMkLst>
            <pc:docMk/>
            <pc:sldMk cId="2132721065" sldId="257"/>
            <ac:spMk id="13" creationId="{CCD444A3-C338-4886-B7F1-4BA2AF46EB64}"/>
          </ac:spMkLst>
        </pc:spChg>
        <pc:spChg chg="add del">
          <ac:chgData name="Molly L. Coffman" userId="S::mlcoffman@jmcss.org::2ed183d1-ceb8-4be9-a4ba-1a0778a92ba5" providerId="AD" clId="Web-{85ED8298-9FFC-48C0-841B-5A9177365A44}" dt="2018-08-23T01:06:44.959" v="90"/>
          <ac:spMkLst>
            <pc:docMk/>
            <pc:sldMk cId="2132721065" sldId="257"/>
            <ac:spMk id="14" creationId="{DCF7D1B5-3477-499F-ACC5-2C8B07F4EDB3}"/>
          </ac:spMkLst>
        </pc:spChg>
      </pc:sldChg>
      <pc:sldChg chg="modSp add replId">
        <pc:chgData name="Molly L. Coffman" userId="S::mlcoffman@jmcss.org::2ed183d1-ceb8-4be9-a4ba-1a0778a92ba5" providerId="AD" clId="Web-{85ED8298-9FFC-48C0-841B-5A9177365A44}" dt="2018-08-23T01:18:07.557" v="459" actId="20577"/>
        <pc:sldMkLst>
          <pc:docMk/>
          <pc:sldMk cId="1456509869" sldId="258"/>
        </pc:sldMkLst>
        <pc:spChg chg="mod">
          <ac:chgData name="Molly L. Coffman" userId="S::mlcoffman@jmcss.org::2ed183d1-ceb8-4be9-a4ba-1a0778a92ba5" providerId="AD" clId="Web-{85ED8298-9FFC-48C0-841B-5A9177365A44}" dt="2018-08-23T01:18:02.260" v="452" actId="20577"/>
          <ac:spMkLst>
            <pc:docMk/>
            <pc:sldMk cId="1456509869" sldId="258"/>
            <ac:spMk id="3" creationId="{BC8788BF-A8F3-4431-ABEA-1FFE3C059D66}"/>
          </ac:spMkLst>
        </pc:spChg>
        <pc:spChg chg="mod">
          <ac:chgData name="Molly L. Coffman" userId="S::mlcoffman@jmcss.org::2ed183d1-ceb8-4be9-a4ba-1a0778a92ba5" providerId="AD" clId="Web-{85ED8298-9FFC-48C0-841B-5A9177365A44}" dt="2018-08-23T01:18:07.557" v="459" actId="20577"/>
          <ac:spMkLst>
            <pc:docMk/>
            <pc:sldMk cId="1456509869" sldId="258"/>
            <ac:spMk id="4" creationId="{ADD0FF32-DF52-4E08-9B7E-25DCB9F0CF33}"/>
          </ac:spMkLst>
        </pc:spChg>
      </pc:sldChg>
      <pc:sldChg chg="modSp add ord replId modNotes">
        <pc:chgData name="Molly L. Coffman" userId="S::mlcoffman@jmcss.org::2ed183d1-ceb8-4be9-a4ba-1a0778a92ba5" providerId="AD" clId="Web-{85ED8298-9FFC-48C0-841B-5A9177365A44}" dt="2018-08-23T01:40:28.176" v="906" actId="20577"/>
        <pc:sldMkLst>
          <pc:docMk/>
          <pc:sldMk cId="3977818940" sldId="259"/>
        </pc:sldMkLst>
        <pc:spChg chg="mod">
          <ac:chgData name="Molly L. Coffman" userId="S::mlcoffman@jmcss.org::2ed183d1-ceb8-4be9-a4ba-1a0778a92ba5" providerId="AD" clId="Web-{85ED8298-9FFC-48C0-841B-5A9177365A44}" dt="2018-08-23T01:40:22.926" v="903" actId="20577"/>
          <ac:spMkLst>
            <pc:docMk/>
            <pc:sldMk cId="3977818940" sldId="259"/>
            <ac:spMk id="8" creationId="{89F3069C-20E6-4513-B8BF-0EF2B9F1E8A3}"/>
          </ac:spMkLst>
        </pc:spChg>
        <pc:spChg chg="mod">
          <ac:chgData name="Molly L. Coffman" userId="S::mlcoffman@jmcss.org::2ed183d1-ceb8-4be9-a4ba-1a0778a92ba5" providerId="AD" clId="Web-{85ED8298-9FFC-48C0-841B-5A9177365A44}" dt="2018-08-23T01:40:28.176" v="906" actId="20577"/>
          <ac:spMkLst>
            <pc:docMk/>
            <pc:sldMk cId="3977818940" sldId="259"/>
            <ac:spMk id="10" creationId="{B19E8551-8F6A-4E4D-81EE-DAABB34ACA58}"/>
          </ac:spMkLst>
        </pc:spChg>
      </pc:sldChg>
      <pc:sldChg chg="modSp add replId modNotes">
        <pc:chgData name="Molly L. Coffman" userId="S::mlcoffman@jmcss.org::2ed183d1-ceb8-4be9-a4ba-1a0778a92ba5" providerId="AD" clId="Web-{85ED8298-9FFC-48C0-841B-5A9177365A44}" dt="2018-08-23T01:40:37.598" v="914" actId="20577"/>
        <pc:sldMkLst>
          <pc:docMk/>
          <pc:sldMk cId="3681052084" sldId="260"/>
        </pc:sldMkLst>
        <pc:spChg chg="mod">
          <ac:chgData name="Molly L. Coffman" userId="S::mlcoffman@jmcss.org::2ed183d1-ceb8-4be9-a4ba-1a0778a92ba5" providerId="AD" clId="Web-{85ED8298-9FFC-48C0-841B-5A9177365A44}" dt="2018-08-23T01:40:33.832" v="911" actId="20577"/>
          <ac:spMkLst>
            <pc:docMk/>
            <pc:sldMk cId="3681052084" sldId="260"/>
            <ac:spMk id="8" creationId="{89F3069C-20E6-4513-B8BF-0EF2B9F1E8A3}"/>
          </ac:spMkLst>
        </pc:spChg>
        <pc:spChg chg="mod">
          <ac:chgData name="Molly L. Coffman" userId="S::mlcoffman@jmcss.org::2ed183d1-ceb8-4be9-a4ba-1a0778a92ba5" providerId="AD" clId="Web-{85ED8298-9FFC-48C0-841B-5A9177365A44}" dt="2018-08-23T01:40:37.598" v="914" actId="20577"/>
          <ac:spMkLst>
            <pc:docMk/>
            <pc:sldMk cId="3681052084" sldId="260"/>
            <ac:spMk id="10" creationId="{B19E8551-8F6A-4E4D-81EE-DAABB34ACA58}"/>
          </ac:spMkLst>
        </pc:spChg>
      </pc:sldChg>
      <pc:sldChg chg="modSp add replId modNotes">
        <pc:chgData name="Molly L. Coffman" userId="S::mlcoffman@jmcss.org::2ed183d1-ceb8-4be9-a4ba-1a0778a92ba5" providerId="AD" clId="Web-{85ED8298-9FFC-48C0-841B-5A9177365A44}" dt="2018-08-23T01:40:54.989" v="920" actId="20577"/>
        <pc:sldMkLst>
          <pc:docMk/>
          <pc:sldMk cId="146446222" sldId="261"/>
        </pc:sldMkLst>
        <pc:spChg chg="mod">
          <ac:chgData name="Molly L. Coffman" userId="S::mlcoffman@jmcss.org::2ed183d1-ceb8-4be9-a4ba-1a0778a92ba5" providerId="AD" clId="Web-{85ED8298-9FFC-48C0-841B-5A9177365A44}" dt="2018-08-23T01:30:39.876" v="827" actId="20577"/>
          <ac:spMkLst>
            <pc:docMk/>
            <pc:sldMk cId="146446222" sldId="261"/>
            <ac:spMk id="8" creationId="{89F3069C-20E6-4513-B8BF-0EF2B9F1E8A3}"/>
          </ac:spMkLst>
        </pc:spChg>
        <pc:spChg chg="mod">
          <ac:chgData name="Molly L. Coffman" userId="S::mlcoffman@jmcss.org::2ed183d1-ceb8-4be9-a4ba-1a0778a92ba5" providerId="AD" clId="Web-{85ED8298-9FFC-48C0-841B-5A9177365A44}" dt="2018-08-23T01:40:54.989" v="920" actId="20577"/>
          <ac:spMkLst>
            <pc:docMk/>
            <pc:sldMk cId="146446222" sldId="261"/>
            <ac:spMk id="10" creationId="{B19E8551-8F6A-4E4D-81EE-DAABB34ACA58}"/>
          </ac:spMkLst>
        </pc:spChg>
      </pc:sldChg>
      <pc:sldChg chg="add replId">
        <pc:chgData name="Molly L. Coffman" userId="S::mlcoffman@jmcss.org::2ed183d1-ceb8-4be9-a4ba-1a0778a92ba5" providerId="AD" clId="Web-{85ED8298-9FFC-48C0-841B-5A9177365A44}" dt="2018-08-23T01:38:01.735" v="833"/>
        <pc:sldMkLst>
          <pc:docMk/>
          <pc:sldMk cId="3777699818" sldId="262"/>
        </pc:sldMkLst>
      </pc:sldChg>
      <pc:sldChg chg="modSp add replId modNotes">
        <pc:chgData name="Molly L. Coffman" userId="S::mlcoffman@jmcss.org::2ed183d1-ceb8-4be9-a4ba-1a0778a92ba5" providerId="AD" clId="Web-{85ED8298-9FFC-48C0-841B-5A9177365A44}" dt="2018-08-23T01:46:29.970" v="1195" actId="20577"/>
        <pc:sldMkLst>
          <pc:docMk/>
          <pc:sldMk cId="1604913699" sldId="263"/>
        </pc:sldMkLst>
        <pc:spChg chg="mod">
          <ac:chgData name="Molly L. Coffman" userId="S::mlcoffman@jmcss.org::2ed183d1-ceb8-4be9-a4ba-1a0778a92ba5" providerId="AD" clId="Web-{85ED8298-9FFC-48C0-841B-5A9177365A44}" dt="2018-08-23T01:46:29.970" v="1195" actId="20577"/>
          <ac:spMkLst>
            <pc:docMk/>
            <pc:sldMk cId="1604913699" sldId="263"/>
            <ac:spMk id="8" creationId="{89F3069C-20E6-4513-B8BF-0EF2B9F1E8A3}"/>
          </ac:spMkLst>
        </pc:spChg>
        <pc:spChg chg="mod">
          <ac:chgData name="Molly L. Coffman" userId="S::mlcoffman@jmcss.org::2ed183d1-ceb8-4be9-a4ba-1a0778a92ba5" providerId="AD" clId="Web-{85ED8298-9FFC-48C0-841B-5A9177365A44}" dt="2018-08-23T01:46:25.626" v="1191" actId="20577"/>
          <ac:spMkLst>
            <pc:docMk/>
            <pc:sldMk cId="1604913699" sldId="263"/>
            <ac:spMk id="10" creationId="{B19E8551-8F6A-4E4D-81EE-DAABB34ACA58}"/>
          </ac:spMkLst>
        </pc:spChg>
      </pc:sldChg>
      <pc:sldChg chg="modSp add replId">
        <pc:chgData name="Molly L. Coffman" userId="S::mlcoffman@jmcss.org::2ed183d1-ceb8-4be9-a4ba-1a0778a92ba5" providerId="AD" clId="Web-{85ED8298-9FFC-48C0-841B-5A9177365A44}" dt="2018-08-23T02:20:38.867" v="1953" actId="20577"/>
        <pc:sldMkLst>
          <pc:docMk/>
          <pc:sldMk cId="3041596053" sldId="264"/>
        </pc:sldMkLst>
        <pc:spChg chg="mod">
          <ac:chgData name="Molly L. Coffman" userId="S::mlcoffman@jmcss.org::2ed183d1-ceb8-4be9-a4ba-1a0778a92ba5" providerId="AD" clId="Web-{85ED8298-9FFC-48C0-841B-5A9177365A44}" dt="2018-08-23T02:20:38.867" v="1953" actId="20577"/>
          <ac:spMkLst>
            <pc:docMk/>
            <pc:sldMk cId="3041596053" sldId="264"/>
            <ac:spMk id="8" creationId="{89F3069C-20E6-4513-B8BF-0EF2B9F1E8A3}"/>
          </ac:spMkLst>
        </pc:spChg>
        <pc:spChg chg="mod">
          <ac:chgData name="Molly L. Coffman" userId="S::mlcoffman@jmcss.org::2ed183d1-ceb8-4be9-a4ba-1a0778a92ba5" providerId="AD" clId="Web-{85ED8298-9FFC-48C0-841B-5A9177365A44}" dt="2018-08-23T01:58:36.715" v="1320" actId="20577"/>
          <ac:spMkLst>
            <pc:docMk/>
            <pc:sldMk cId="3041596053" sldId="264"/>
            <ac:spMk id="10" creationId="{B19E8551-8F6A-4E4D-81EE-DAABB34ACA58}"/>
          </ac:spMkLst>
        </pc:spChg>
      </pc:sldChg>
      <pc:sldChg chg="modSp add replId">
        <pc:chgData name="Molly L. Coffman" userId="S::mlcoffman@jmcss.org::2ed183d1-ceb8-4be9-a4ba-1a0778a92ba5" providerId="AD" clId="Web-{85ED8298-9FFC-48C0-841B-5A9177365A44}" dt="2018-08-23T01:53:10.079" v="1272" actId="20577"/>
        <pc:sldMkLst>
          <pc:docMk/>
          <pc:sldMk cId="2014643234" sldId="265"/>
        </pc:sldMkLst>
        <pc:spChg chg="mod">
          <ac:chgData name="Molly L. Coffman" userId="S::mlcoffman@jmcss.org::2ed183d1-ceb8-4be9-a4ba-1a0778a92ba5" providerId="AD" clId="Web-{85ED8298-9FFC-48C0-841B-5A9177365A44}" dt="2018-08-23T01:53:10.079" v="1272" actId="20577"/>
          <ac:spMkLst>
            <pc:docMk/>
            <pc:sldMk cId="2014643234" sldId="265"/>
            <ac:spMk id="8" creationId="{89F3069C-20E6-4513-B8BF-0EF2B9F1E8A3}"/>
          </ac:spMkLst>
        </pc:spChg>
        <pc:spChg chg="mod">
          <ac:chgData name="Molly L. Coffman" userId="S::mlcoffman@jmcss.org::2ed183d1-ceb8-4be9-a4ba-1a0778a92ba5" providerId="AD" clId="Web-{85ED8298-9FFC-48C0-841B-5A9177365A44}" dt="2018-08-23T01:51:02.258" v="1243" actId="20577"/>
          <ac:spMkLst>
            <pc:docMk/>
            <pc:sldMk cId="2014643234" sldId="265"/>
            <ac:spMk id="10" creationId="{B19E8551-8F6A-4E4D-81EE-DAABB34ACA58}"/>
          </ac:spMkLst>
        </pc:spChg>
      </pc:sldChg>
      <pc:sldChg chg="modSp add replId">
        <pc:chgData name="Molly L. Coffman" userId="S::mlcoffman@jmcss.org::2ed183d1-ceb8-4be9-a4ba-1a0778a92ba5" providerId="AD" clId="Web-{85ED8298-9FFC-48C0-841B-5A9177365A44}" dt="2018-08-23T01:55:46.505" v="1278" actId="20577"/>
        <pc:sldMkLst>
          <pc:docMk/>
          <pc:sldMk cId="1731467306" sldId="266"/>
        </pc:sldMkLst>
        <pc:spChg chg="mod">
          <ac:chgData name="Molly L. Coffman" userId="S::mlcoffman@jmcss.org::2ed183d1-ceb8-4be9-a4ba-1a0778a92ba5" providerId="AD" clId="Web-{85ED8298-9FFC-48C0-841B-5A9177365A44}" dt="2018-08-23T01:55:46.505" v="1278" actId="20577"/>
          <ac:spMkLst>
            <pc:docMk/>
            <pc:sldMk cId="1731467306" sldId="266"/>
            <ac:spMk id="8" creationId="{89F3069C-20E6-4513-B8BF-0EF2B9F1E8A3}"/>
          </ac:spMkLst>
        </pc:spChg>
      </pc:sldChg>
      <pc:sldChg chg="modSp add replId">
        <pc:chgData name="Molly L. Coffman" userId="S::mlcoffman@jmcss.org::2ed183d1-ceb8-4be9-a4ba-1a0778a92ba5" providerId="AD" clId="Web-{85ED8298-9FFC-48C0-841B-5A9177365A44}" dt="2018-08-23T01:57:49.899" v="1302" actId="20577"/>
        <pc:sldMkLst>
          <pc:docMk/>
          <pc:sldMk cId="2926440206" sldId="267"/>
        </pc:sldMkLst>
        <pc:spChg chg="mod">
          <ac:chgData name="Molly L. Coffman" userId="S::mlcoffman@jmcss.org::2ed183d1-ceb8-4be9-a4ba-1a0778a92ba5" providerId="AD" clId="Web-{85ED8298-9FFC-48C0-841B-5A9177365A44}" dt="2018-08-23T01:57:49.899" v="1302" actId="20577"/>
          <ac:spMkLst>
            <pc:docMk/>
            <pc:sldMk cId="2926440206" sldId="267"/>
            <ac:spMk id="8" creationId="{89F3069C-20E6-4513-B8BF-0EF2B9F1E8A3}"/>
          </ac:spMkLst>
        </pc:spChg>
        <pc:spChg chg="mod">
          <ac:chgData name="Molly L. Coffman" userId="S::mlcoffman@jmcss.org::2ed183d1-ceb8-4be9-a4ba-1a0778a92ba5" providerId="AD" clId="Web-{85ED8298-9FFC-48C0-841B-5A9177365A44}" dt="2018-08-23T01:56:33.303" v="1296" actId="20577"/>
          <ac:spMkLst>
            <pc:docMk/>
            <pc:sldMk cId="2926440206" sldId="267"/>
            <ac:spMk id="10" creationId="{B19E8551-8F6A-4E4D-81EE-DAABB34ACA58}"/>
          </ac:spMkLst>
        </pc:spChg>
      </pc:sldChg>
      <pc:sldChg chg="modSp add replId">
        <pc:chgData name="Molly L. Coffman" userId="S::mlcoffman@jmcss.org::2ed183d1-ceb8-4be9-a4ba-1a0778a92ba5" providerId="AD" clId="Web-{85ED8298-9FFC-48C0-841B-5A9177365A44}" dt="2018-08-23T03:01:57.952" v="2838" actId="20577"/>
        <pc:sldMkLst>
          <pc:docMk/>
          <pc:sldMk cId="315667850" sldId="268"/>
        </pc:sldMkLst>
        <pc:spChg chg="mod">
          <ac:chgData name="Molly L. Coffman" userId="S::mlcoffman@jmcss.org::2ed183d1-ceb8-4be9-a4ba-1a0778a92ba5" providerId="AD" clId="Web-{85ED8298-9FFC-48C0-841B-5A9177365A44}" dt="2018-08-23T03:01:57.952" v="2838" actId="20577"/>
          <ac:spMkLst>
            <pc:docMk/>
            <pc:sldMk cId="315667850" sldId="268"/>
            <ac:spMk id="8" creationId="{89F3069C-20E6-4513-B8BF-0EF2B9F1E8A3}"/>
          </ac:spMkLst>
        </pc:spChg>
      </pc:sldChg>
      <pc:sldChg chg="modSp add replId">
        <pc:chgData name="Molly L. Coffman" userId="S::mlcoffman@jmcss.org::2ed183d1-ceb8-4be9-a4ba-1a0778a92ba5" providerId="AD" clId="Web-{85ED8298-9FFC-48C0-841B-5A9177365A44}" dt="2018-08-23T02:21:04.117" v="1957" actId="20577"/>
        <pc:sldMkLst>
          <pc:docMk/>
          <pc:sldMk cId="4207711855" sldId="269"/>
        </pc:sldMkLst>
        <pc:spChg chg="mod">
          <ac:chgData name="Molly L. Coffman" userId="S::mlcoffman@jmcss.org::2ed183d1-ceb8-4be9-a4ba-1a0778a92ba5" providerId="AD" clId="Web-{85ED8298-9FFC-48C0-841B-5A9177365A44}" dt="2018-08-23T02:07:39.746" v="1593" actId="20577"/>
          <ac:spMkLst>
            <pc:docMk/>
            <pc:sldMk cId="4207711855" sldId="269"/>
            <ac:spMk id="8" creationId="{89F3069C-20E6-4513-B8BF-0EF2B9F1E8A3}"/>
          </ac:spMkLst>
        </pc:spChg>
        <pc:spChg chg="mod">
          <ac:chgData name="Molly L. Coffman" userId="S::mlcoffman@jmcss.org::2ed183d1-ceb8-4be9-a4ba-1a0778a92ba5" providerId="AD" clId="Web-{85ED8298-9FFC-48C0-841B-5A9177365A44}" dt="2018-08-23T02:21:04.117" v="1957" actId="20577"/>
          <ac:spMkLst>
            <pc:docMk/>
            <pc:sldMk cId="4207711855" sldId="269"/>
            <ac:spMk id="10" creationId="{B19E8551-8F6A-4E4D-81EE-DAABB34ACA58}"/>
          </ac:spMkLst>
        </pc:spChg>
      </pc:sldChg>
      <pc:sldChg chg="modSp add replId">
        <pc:chgData name="Molly L. Coffman" userId="S::mlcoffman@jmcss.org::2ed183d1-ceb8-4be9-a4ba-1a0778a92ba5" providerId="AD" clId="Web-{85ED8298-9FFC-48C0-841B-5A9177365A44}" dt="2018-08-23T02:17:41.205" v="1922" actId="20577"/>
        <pc:sldMkLst>
          <pc:docMk/>
          <pc:sldMk cId="1799319713" sldId="270"/>
        </pc:sldMkLst>
        <pc:spChg chg="mod">
          <ac:chgData name="Molly L. Coffman" userId="S::mlcoffman@jmcss.org::2ed183d1-ceb8-4be9-a4ba-1a0778a92ba5" providerId="AD" clId="Web-{85ED8298-9FFC-48C0-841B-5A9177365A44}" dt="2018-08-23T02:10:31.312" v="1747" actId="20577"/>
          <ac:spMkLst>
            <pc:docMk/>
            <pc:sldMk cId="1799319713" sldId="270"/>
            <ac:spMk id="8" creationId="{89F3069C-20E6-4513-B8BF-0EF2B9F1E8A3}"/>
          </ac:spMkLst>
        </pc:spChg>
        <pc:spChg chg="mod">
          <ac:chgData name="Molly L. Coffman" userId="S::mlcoffman@jmcss.org::2ed183d1-ceb8-4be9-a4ba-1a0778a92ba5" providerId="AD" clId="Web-{85ED8298-9FFC-48C0-841B-5A9177365A44}" dt="2018-08-23T02:17:41.205" v="1922" actId="20577"/>
          <ac:spMkLst>
            <pc:docMk/>
            <pc:sldMk cId="1799319713" sldId="270"/>
            <ac:spMk id="10" creationId="{B19E8551-8F6A-4E4D-81EE-DAABB34ACA58}"/>
          </ac:spMkLst>
        </pc:spChg>
      </pc:sldChg>
      <pc:sldChg chg="modSp add replId">
        <pc:chgData name="Molly L. Coffman" userId="S::mlcoffman@jmcss.org::2ed183d1-ceb8-4be9-a4ba-1a0778a92ba5" providerId="AD" clId="Web-{85ED8298-9FFC-48C0-841B-5A9177365A44}" dt="2018-08-23T02:23:42.530" v="2002" actId="20577"/>
        <pc:sldMkLst>
          <pc:docMk/>
          <pc:sldMk cId="281078086" sldId="271"/>
        </pc:sldMkLst>
        <pc:spChg chg="mod">
          <ac:chgData name="Molly L. Coffman" userId="S::mlcoffman@jmcss.org::2ed183d1-ceb8-4be9-a4ba-1a0778a92ba5" providerId="AD" clId="Web-{85ED8298-9FFC-48C0-841B-5A9177365A44}" dt="2018-08-23T02:23:42.530" v="2002" actId="20577"/>
          <ac:spMkLst>
            <pc:docMk/>
            <pc:sldMk cId="281078086" sldId="271"/>
            <ac:spMk id="8" creationId="{89F3069C-20E6-4513-B8BF-0EF2B9F1E8A3}"/>
          </ac:spMkLst>
        </pc:spChg>
        <pc:spChg chg="mod">
          <ac:chgData name="Molly L. Coffman" userId="S::mlcoffman@jmcss.org::2ed183d1-ceb8-4be9-a4ba-1a0778a92ba5" providerId="AD" clId="Web-{85ED8298-9FFC-48C0-841B-5A9177365A44}" dt="2018-08-23T02:17:35.487" v="1919" actId="20577"/>
          <ac:spMkLst>
            <pc:docMk/>
            <pc:sldMk cId="281078086" sldId="271"/>
            <ac:spMk id="10" creationId="{B19E8551-8F6A-4E4D-81EE-DAABB34ACA58}"/>
          </ac:spMkLst>
        </pc:spChg>
      </pc:sldChg>
      <pc:sldChg chg="modSp add del replId">
        <pc:chgData name="Molly L. Coffman" userId="S::mlcoffman@jmcss.org::2ed183d1-ceb8-4be9-a4ba-1a0778a92ba5" providerId="AD" clId="Web-{85ED8298-9FFC-48C0-841B-5A9177365A44}" dt="2018-08-23T02:23:21.170" v="1999"/>
        <pc:sldMkLst>
          <pc:docMk/>
          <pc:sldMk cId="803148320" sldId="272"/>
        </pc:sldMkLst>
        <pc:spChg chg="mod">
          <ac:chgData name="Molly L. Coffman" userId="S::mlcoffman@jmcss.org::2ed183d1-ceb8-4be9-a4ba-1a0778a92ba5" providerId="AD" clId="Web-{85ED8298-9FFC-48C0-841B-5A9177365A44}" dt="2018-08-23T02:15:39.341" v="1889" actId="20577"/>
          <ac:spMkLst>
            <pc:docMk/>
            <pc:sldMk cId="803148320" sldId="272"/>
            <ac:spMk id="8" creationId="{89F3069C-20E6-4513-B8BF-0EF2B9F1E8A3}"/>
          </ac:spMkLst>
        </pc:spChg>
        <pc:spChg chg="mod">
          <ac:chgData name="Molly L. Coffman" userId="S::mlcoffman@jmcss.org::2ed183d1-ceb8-4be9-a4ba-1a0778a92ba5" providerId="AD" clId="Web-{85ED8298-9FFC-48C0-841B-5A9177365A44}" dt="2018-08-23T02:17:25.096" v="1916" actId="20577"/>
          <ac:spMkLst>
            <pc:docMk/>
            <pc:sldMk cId="803148320" sldId="272"/>
            <ac:spMk id="10" creationId="{B19E8551-8F6A-4E4D-81EE-DAABB34ACA58}"/>
          </ac:spMkLst>
        </pc:spChg>
      </pc:sldChg>
      <pc:sldChg chg="modSp add del replId">
        <pc:chgData name="Molly L. Coffman" userId="S::mlcoffman@jmcss.org::2ed183d1-ceb8-4be9-a4ba-1a0778a92ba5" providerId="AD" clId="Web-{85ED8298-9FFC-48C0-841B-5A9177365A44}" dt="2018-08-23T02:23:25.780" v="2000"/>
        <pc:sldMkLst>
          <pc:docMk/>
          <pc:sldMk cId="667017315" sldId="273"/>
        </pc:sldMkLst>
        <pc:spChg chg="mod">
          <ac:chgData name="Molly L. Coffman" userId="S::mlcoffman@jmcss.org::2ed183d1-ceb8-4be9-a4ba-1a0778a92ba5" providerId="AD" clId="Web-{85ED8298-9FFC-48C0-841B-5A9177365A44}" dt="2018-08-23T02:17:18.312" v="1913" actId="20577"/>
          <ac:spMkLst>
            <pc:docMk/>
            <pc:sldMk cId="667017315" sldId="273"/>
            <ac:spMk id="10" creationId="{B19E8551-8F6A-4E4D-81EE-DAABB34ACA58}"/>
          </ac:spMkLst>
        </pc:spChg>
      </pc:sldChg>
      <pc:sldChg chg="modSp add replId modNotes">
        <pc:chgData name="Molly L. Coffman" userId="S::mlcoffman@jmcss.org::2ed183d1-ceb8-4be9-a4ba-1a0778a92ba5" providerId="AD" clId="Web-{85ED8298-9FFC-48C0-841B-5A9177365A44}" dt="2018-08-23T02:24:57.079" v="2026" actId="20577"/>
        <pc:sldMkLst>
          <pc:docMk/>
          <pc:sldMk cId="2260929175" sldId="274"/>
        </pc:sldMkLst>
        <pc:spChg chg="mod">
          <ac:chgData name="Molly L. Coffman" userId="S::mlcoffman@jmcss.org::2ed183d1-ceb8-4be9-a4ba-1a0778a92ba5" providerId="AD" clId="Web-{85ED8298-9FFC-48C0-841B-5A9177365A44}" dt="2018-08-23T02:24:57.079" v="2026" actId="20577"/>
          <ac:spMkLst>
            <pc:docMk/>
            <pc:sldMk cId="2260929175" sldId="274"/>
            <ac:spMk id="8" creationId="{89F3069C-20E6-4513-B8BF-0EF2B9F1E8A3}"/>
          </ac:spMkLst>
        </pc:spChg>
        <pc:spChg chg="mod">
          <ac:chgData name="Molly L. Coffman" userId="S::mlcoffman@jmcss.org::2ed183d1-ceb8-4be9-a4ba-1a0778a92ba5" providerId="AD" clId="Web-{85ED8298-9FFC-48C0-841B-5A9177365A44}" dt="2018-08-23T02:17:11.296" v="1910" actId="20577"/>
          <ac:spMkLst>
            <pc:docMk/>
            <pc:sldMk cId="2260929175" sldId="274"/>
            <ac:spMk id="10" creationId="{B19E8551-8F6A-4E4D-81EE-DAABB34ACA58}"/>
          </ac:spMkLst>
        </pc:spChg>
      </pc:sldChg>
      <pc:sldChg chg="modSp add replId modNotes">
        <pc:chgData name="Molly L. Coffman" userId="S::mlcoffman@jmcss.org::2ed183d1-ceb8-4be9-a4ba-1a0778a92ba5" providerId="AD" clId="Web-{85ED8298-9FFC-48C0-841B-5A9177365A44}" dt="2018-08-23T02:29:54.649" v="2178"/>
        <pc:sldMkLst>
          <pc:docMk/>
          <pc:sldMk cId="2105600943" sldId="275"/>
        </pc:sldMkLst>
        <pc:spChg chg="mod">
          <ac:chgData name="Molly L. Coffman" userId="S::mlcoffman@jmcss.org::2ed183d1-ceb8-4be9-a4ba-1a0778a92ba5" providerId="AD" clId="Web-{85ED8298-9FFC-48C0-841B-5A9177365A44}" dt="2018-08-23T02:29:52.055" v="2176" actId="20577"/>
          <ac:spMkLst>
            <pc:docMk/>
            <pc:sldMk cId="2105600943" sldId="275"/>
            <ac:spMk id="8" creationId="{89F3069C-20E6-4513-B8BF-0EF2B9F1E8A3}"/>
          </ac:spMkLst>
        </pc:spChg>
        <pc:spChg chg="mod">
          <ac:chgData name="Molly L. Coffman" userId="S::mlcoffman@jmcss.org::2ed183d1-ceb8-4be9-a4ba-1a0778a92ba5" providerId="AD" clId="Web-{85ED8298-9FFC-48C0-841B-5A9177365A44}" dt="2018-08-23T02:26:02.033" v="2045" actId="20577"/>
          <ac:spMkLst>
            <pc:docMk/>
            <pc:sldMk cId="2105600943" sldId="275"/>
            <ac:spMk id="10" creationId="{B19E8551-8F6A-4E4D-81EE-DAABB34ACA58}"/>
          </ac:spMkLst>
        </pc:spChg>
      </pc:sldChg>
      <pc:sldChg chg="modSp add replId">
        <pc:chgData name="Molly L. Coffman" userId="S::mlcoffman@jmcss.org::2ed183d1-ceb8-4be9-a4ba-1a0778a92ba5" providerId="AD" clId="Web-{85ED8298-9FFC-48C0-841B-5A9177365A44}" dt="2018-08-23T02:32:23.950" v="2312" actId="20577"/>
        <pc:sldMkLst>
          <pc:docMk/>
          <pc:sldMk cId="2656415483" sldId="276"/>
        </pc:sldMkLst>
        <pc:spChg chg="mod">
          <ac:chgData name="Molly L. Coffman" userId="S::mlcoffman@jmcss.org::2ed183d1-ceb8-4be9-a4ba-1a0778a92ba5" providerId="AD" clId="Web-{85ED8298-9FFC-48C0-841B-5A9177365A44}" dt="2018-08-23T02:32:23.950" v="2312" actId="20577"/>
          <ac:spMkLst>
            <pc:docMk/>
            <pc:sldMk cId="2656415483" sldId="276"/>
            <ac:spMk id="8" creationId="{89F3069C-20E6-4513-B8BF-0EF2B9F1E8A3}"/>
          </ac:spMkLst>
        </pc:spChg>
      </pc:sldChg>
      <pc:sldChg chg="modSp add ord replId">
        <pc:chgData name="Molly L. Coffman" userId="S::mlcoffman@jmcss.org::2ed183d1-ceb8-4be9-a4ba-1a0778a92ba5" providerId="AD" clId="Web-{85ED8298-9FFC-48C0-841B-5A9177365A44}" dt="2018-08-23T02:37:36.445" v="2530"/>
        <pc:sldMkLst>
          <pc:docMk/>
          <pc:sldMk cId="2870953456" sldId="277"/>
        </pc:sldMkLst>
        <pc:spChg chg="mod">
          <ac:chgData name="Molly L. Coffman" userId="S::mlcoffman@jmcss.org::2ed183d1-ceb8-4be9-a4ba-1a0778a92ba5" providerId="AD" clId="Web-{85ED8298-9FFC-48C0-841B-5A9177365A44}" dt="2018-08-23T02:37:28.804" v="2528" actId="20577"/>
          <ac:spMkLst>
            <pc:docMk/>
            <pc:sldMk cId="2870953456" sldId="277"/>
            <ac:spMk id="8" creationId="{89F3069C-20E6-4513-B8BF-0EF2B9F1E8A3}"/>
          </ac:spMkLst>
        </pc:spChg>
        <pc:spChg chg="mod">
          <ac:chgData name="Molly L. Coffman" userId="S::mlcoffman@jmcss.org::2ed183d1-ceb8-4be9-a4ba-1a0778a92ba5" providerId="AD" clId="Web-{85ED8298-9FFC-48C0-841B-5A9177365A44}" dt="2018-08-23T02:35:13.722" v="2432" actId="20577"/>
          <ac:spMkLst>
            <pc:docMk/>
            <pc:sldMk cId="2870953456" sldId="277"/>
            <ac:spMk id="10" creationId="{B19E8551-8F6A-4E4D-81EE-DAABB34ACA58}"/>
          </ac:spMkLst>
        </pc:spChg>
      </pc:sldChg>
      <pc:sldChg chg="add del ord replId">
        <pc:chgData name="Molly L. Coffman" userId="S::mlcoffman@jmcss.org::2ed183d1-ceb8-4be9-a4ba-1a0778a92ba5" providerId="AD" clId="Web-{85ED8298-9FFC-48C0-841B-5A9177365A44}" dt="2018-08-23T02:38:00.961" v="2533"/>
        <pc:sldMkLst>
          <pc:docMk/>
          <pc:sldMk cId="270292386" sldId="278"/>
        </pc:sldMkLst>
      </pc:sldChg>
      <pc:sldChg chg="modSp add replId">
        <pc:chgData name="Molly L. Coffman" userId="S::mlcoffman@jmcss.org::2ed183d1-ceb8-4be9-a4ba-1a0778a92ba5" providerId="AD" clId="Web-{85ED8298-9FFC-48C0-841B-5A9177365A44}" dt="2018-08-23T02:54:08.393" v="2798" actId="20577"/>
        <pc:sldMkLst>
          <pc:docMk/>
          <pc:sldMk cId="3252975112" sldId="278"/>
        </pc:sldMkLst>
        <pc:spChg chg="mod">
          <ac:chgData name="Molly L. Coffman" userId="S::mlcoffman@jmcss.org::2ed183d1-ceb8-4be9-a4ba-1a0778a92ba5" providerId="AD" clId="Web-{85ED8298-9FFC-48C0-841B-5A9177365A44}" dt="2018-08-23T02:54:08.393" v="2798" actId="20577"/>
          <ac:spMkLst>
            <pc:docMk/>
            <pc:sldMk cId="3252975112" sldId="278"/>
            <ac:spMk id="8" creationId="{89F3069C-20E6-4513-B8BF-0EF2B9F1E8A3}"/>
          </ac:spMkLst>
        </pc:spChg>
      </pc:sldChg>
    </pc:docChg>
  </pc:docChgLst>
  <pc:docChgLst>
    <pc:chgData name="Molly L. Coffman" userId="S::mlcoffman@jmcss.org::2ed183d1-ceb8-4be9-a4ba-1a0778a92ba5" providerId="AD" clId="Web-{60A5DE64-A956-120D-6475-87ADF98A5F5E}"/>
    <pc:docChg chg="modSld">
      <pc:chgData name="Molly L. Coffman" userId="S::mlcoffman@jmcss.org::2ed183d1-ceb8-4be9-a4ba-1a0778a92ba5" providerId="AD" clId="Web-{60A5DE64-A956-120D-6475-87ADF98A5F5E}" dt="2018-08-24T12:20:51.880" v="14" actId="20577"/>
      <pc:docMkLst>
        <pc:docMk/>
      </pc:docMkLst>
      <pc:sldChg chg="modSp">
        <pc:chgData name="Molly L. Coffman" userId="S::mlcoffman@jmcss.org::2ed183d1-ceb8-4be9-a4ba-1a0778a92ba5" providerId="AD" clId="Web-{60A5DE64-A956-120D-6475-87ADF98A5F5E}" dt="2018-08-24T12:19:39.832" v="6" actId="1076"/>
        <pc:sldMkLst>
          <pc:docMk/>
          <pc:sldMk cId="3041596053" sldId="264"/>
        </pc:sldMkLst>
        <pc:spChg chg="mod">
          <ac:chgData name="Molly L. Coffman" userId="S::mlcoffman@jmcss.org::2ed183d1-ceb8-4be9-a4ba-1a0778a92ba5" providerId="AD" clId="Web-{60A5DE64-A956-120D-6475-87ADF98A5F5E}" dt="2018-08-24T12:19:39.832" v="6" actId="1076"/>
          <ac:spMkLst>
            <pc:docMk/>
            <pc:sldMk cId="3041596053" sldId="264"/>
            <ac:spMk id="8" creationId="{89F3069C-20E6-4513-B8BF-0EF2B9F1E8A3}"/>
          </ac:spMkLst>
        </pc:spChg>
      </pc:sldChg>
      <pc:sldChg chg="addAnim modAnim">
        <pc:chgData name="Molly L. Coffman" userId="S::mlcoffman@jmcss.org::2ed183d1-ceb8-4be9-a4ba-1a0778a92ba5" providerId="AD" clId="Web-{60A5DE64-A956-120D-6475-87ADF98A5F5E}" dt="2018-08-24T12:18:18.049" v="2"/>
        <pc:sldMkLst>
          <pc:docMk/>
          <pc:sldMk cId="2014643234" sldId="265"/>
        </pc:sldMkLst>
      </pc:sldChg>
      <pc:sldChg chg="addAnim modAnim">
        <pc:chgData name="Molly L. Coffman" userId="S::mlcoffman@jmcss.org::2ed183d1-ceb8-4be9-a4ba-1a0778a92ba5" providerId="AD" clId="Web-{60A5DE64-A956-120D-6475-87ADF98A5F5E}" dt="2018-08-24T12:18:28.581" v="5"/>
        <pc:sldMkLst>
          <pc:docMk/>
          <pc:sldMk cId="1731467306" sldId="266"/>
        </pc:sldMkLst>
      </pc:sldChg>
      <pc:sldChg chg="addAnim modAnim">
        <pc:chgData name="Molly L. Coffman" userId="S::mlcoffman@jmcss.org::2ed183d1-ceb8-4be9-a4ba-1a0778a92ba5" providerId="AD" clId="Web-{60A5DE64-A956-120D-6475-87ADF98A5F5E}" dt="2018-08-24T12:20:07.911" v="11"/>
        <pc:sldMkLst>
          <pc:docMk/>
          <pc:sldMk cId="4207711855" sldId="269"/>
        </pc:sldMkLst>
      </pc:sldChg>
      <pc:sldChg chg="modSp">
        <pc:chgData name="Molly L. Coffman" userId="S::mlcoffman@jmcss.org::2ed183d1-ceb8-4be9-a4ba-1a0778a92ba5" providerId="AD" clId="Web-{60A5DE64-A956-120D-6475-87ADF98A5F5E}" dt="2018-08-24T12:20:44.771" v="12" actId="20577"/>
        <pc:sldMkLst>
          <pc:docMk/>
          <pc:sldMk cId="1799319713" sldId="270"/>
        </pc:sldMkLst>
        <pc:spChg chg="mod">
          <ac:chgData name="Molly L. Coffman" userId="S::mlcoffman@jmcss.org::2ed183d1-ceb8-4be9-a4ba-1a0778a92ba5" providerId="AD" clId="Web-{60A5DE64-A956-120D-6475-87ADF98A5F5E}" dt="2018-08-24T12:20:44.771" v="12" actId="20577"/>
          <ac:spMkLst>
            <pc:docMk/>
            <pc:sldMk cId="1799319713" sldId="270"/>
            <ac:spMk id="8" creationId="{89F3069C-20E6-4513-B8BF-0EF2B9F1E8A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651324-8228-49A9-A764-2DBCF20572FF}" type="datetimeFigureOut">
              <a:rPr lang="en-US"/>
              <a:t>9/6/2019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9D104F-2997-43EA-AA31-8E03F9160F0A}" type="slidenum">
              <a:rPr lang="en-US"/>
              <a:t>‹#›</a:t>
            </a:fld>
            <a:endParaRPr lang="en-US"/>
          </a:p>
        </p:txBody>
      </p:sp>
    </p:spTree>
    <p:extLst>
      <p:ext uri="{BB962C8B-B14F-4D97-AF65-F5344CB8AC3E}">
        <p14:creationId xmlns:p14="http://schemas.microsoft.com/office/powerpoint/2010/main" val="1924151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Tone: regretful, bittersweet, almost as if she is pained by and also grateful for what she has witnessed (e.g., “I can’t. I can’t go on. It goes so fast.”). The repetition of good-by also contributes to the tone; it’s as if you can hear the overwhelming sadness in her voice.</a:t>
            </a:r>
          </a:p>
        </p:txBody>
      </p:sp>
      <p:sp>
        <p:nvSpPr>
          <p:cNvPr id="4" name="Slide Number Placeholder 3"/>
          <p:cNvSpPr>
            <a:spLocks noGrp="1"/>
          </p:cNvSpPr>
          <p:nvPr>
            <p:ph type="sldNum" sz="quarter" idx="5"/>
          </p:nvPr>
        </p:nvSpPr>
        <p:spPr/>
        <p:txBody>
          <a:bodyPr/>
          <a:lstStyle/>
          <a:p>
            <a:fld id="{C49D104F-2997-43EA-AA31-8E03F9160F0A}" type="slidenum">
              <a:rPr lang="en-US"/>
              <a:t>4</a:t>
            </a:fld>
            <a:endParaRPr lang="en-US"/>
          </a:p>
        </p:txBody>
      </p:sp>
    </p:spTree>
    <p:extLst>
      <p:ext uri="{BB962C8B-B14F-4D97-AF65-F5344CB8AC3E}">
        <p14:creationId xmlns:p14="http://schemas.microsoft.com/office/powerpoint/2010/main" val="10468990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13</a:t>
            </a:fld>
            <a:endParaRPr lang="en-US"/>
          </a:p>
        </p:txBody>
      </p:sp>
    </p:spTree>
    <p:extLst>
      <p:ext uri="{BB962C8B-B14F-4D97-AF65-F5344CB8AC3E}">
        <p14:creationId xmlns:p14="http://schemas.microsoft.com/office/powerpoint/2010/main" val="39538902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14</a:t>
            </a:fld>
            <a:endParaRPr lang="en-US"/>
          </a:p>
        </p:txBody>
      </p:sp>
    </p:spTree>
    <p:extLst>
      <p:ext uri="{BB962C8B-B14F-4D97-AF65-F5344CB8AC3E}">
        <p14:creationId xmlns:p14="http://schemas.microsoft.com/office/powerpoint/2010/main" val="23546510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final thesis statement presents an interpretation of a literary work based on an analysis of its content. Of course, for the essay itself to be successful, you must present evidence from the novel that will convince the reader of your interpretation. </a:t>
            </a:r>
          </a:p>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15</a:t>
            </a:fld>
            <a:endParaRPr lang="en-US"/>
          </a:p>
        </p:txBody>
      </p:sp>
    </p:spTree>
    <p:extLst>
      <p:ext uri="{BB962C8B-B14F-4D97-AF65-F5344CB8AC3E}">
        <p14:creationId xmlns:p14="http://schemas.microsoft.com/office/powerpoint/2010/main" val="25287400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16</a:t>
            </a:fld>
            <a:endParaRPr lang="en-US"/>
          </a:p>
        </p:txBody>
      </p:sp>
    </p:spTree>
    <p:extLst>
      <p:ext uri="{BB962C8B-B14F-4D97-AF65-F5344CB8AC3E}">
        <p14:creationId xmlns:p14="http://schemas.microsoft.com/office/powerpoint/2010/main" val="26639334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17</a:t>
            </a:fld>
            <a:endParaRPr lang="en-US"/>
          </a:p>
        </p:txBody>
      </p:sp>
    </p:spTree>
    <p:extLst>
      <p:ext uri="{BB962C8B-B14F-4D97-AF65-F5344CB8AC3E}">
        <p14:creationId xmlns:p14="http://schemas.microsoft.com/office/powerpoint/2010/main" val="24705869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18</a:t>
            </a:fld>
            <a:endParaRPr lang="en-US"/>
          </a:p>
        </p:txBody>
      </p:sp>
    </p:spTree>
    <p:extLst>
      <p:ext uri="{BB962C8B-B14F-4D97-AF65-F5344CB8AC3E}">
        <p14:creationId xmlns:p14="http://schemas.microsoft.com/office/powerpoint/2010/main" val="29893825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19</a:t>
            </a:fld>
            <a:endParaRPr lang="en-US"/>
          </a:p>
        </p:txBody>
      </p:sp>
    </p:spTree>
    <p:extLst>
      <p:ext uri="{BB962C8B-B14F-4D97-AF65-F5344CB8AC3E}">
        <p14:creationId xmlns:p14="http://schemas.microsoft.com/office/powerpoint/2010/main" val="19372029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20</a:t>
            </a:fld>
            <a:endParaRPr lang="en-US"/>
          </a:p>
        </p:txBody>
      </p:sp>
    </p:spTree>
    <p:extLst>
      <p:ext uri="{BB962C8B-B14F-4D97-AF65-F5344CB8AC3E}">
        <p14:creationId xmlns:p14="http://schemas.microsoft.com/office/powerpoint/2010/main" val="1739768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Emily says goodbye to her mother and father, and then she focuses on the simple things in life - things that she likely never paid attention to when she was alive (e.g., “Good-by to clocks ticking… and Mama’s sunflowers. And food and coffee. And new-ironed dresses and hot baths… and sleeping and waking up.”)</a:t>
            </a:r>
          </a:p>
          <a:p>
            <a:r>
              <a:rPr lang="en-US" dirty="0"/>
              <a:t>This reflects the theme that </a:t>
            </a:r>
            <a:r>
              <a:rPr lang="en-US" b="1" dirty="0"/>
              <a:t>we should not take life for granted</a:t>
            </a:r>
            <a:r>
              <a:rPr lang="en-US" dirty="0"/>
              <a:t>, and that we should strive to really </a:t>
            </a:r>
            <a:r>
              <a:rPr lang="en-US" b="1" dirty="0"/>
              <a:t>focus on and pay attention to the people we love</a:t>
            </a:r>
            <a:r>
              <a:rPr lang="en-US" dirty="0"/>
              <a:t> instead of getting caught up in the day-to-day happenings of life progressing.</a:t>
            </a:r>
          </a:p>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5</a:t>
            </a:fld>
            <a:endParaRPr lang="en-US"/>
          </a:p>
        </p:txBody>
      </p:sp>
    </p:spTree>
    <p:extLst>
      <p:ext uri="{BB962C8B-B14F-4D97-AF65-F5344CB8AC3E}">
        <p14:creationId xmlns:p14="http://schemas.microsoft.com/office/powerpoint/2010/main" val="3260955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Char char="○"/>
            </a:pPr>
            <a:r>
              <a:rPr lang="en-US" dirty="0"/>
              <a:t>Tone: Both texts convey a tone that warn or call people to action.</a:t>
            </a:r>
          </a:p>
          <a:p>
            <a:pPr marL="171450" indent="-171450">
              <a:buChar char="○"/>
            </a:pPr>
            <a:r>
              <a:rPr lang="en-US" dirty="0"/>
              <a:t>Content: Emily and Putnam both convey the idea that human beings can get so caught up in life that they fail to slow down and connect.</a:t>
            </a:r>
          </a:p>
          <a:p>
            <a:pPr marL="171450" indent="-171450">
              <a:buChar char="○"/>
            </a:pPr>
            <a:r>
              <a:rPr lang="en-US" dirty="0"/>
              <a:t>Connections between texts: Emily was struck by the fact that her mother did not even really “see” her as a 12-year-old when she watched the scene unfold. She says in the final speech, “We don’t have time to look at one another.” This connects to the ideas in Putnam’s research because he argues that individuals have become less engaged and less involved with their communities for a variety of reasons, one of which being the demands of work and daily life. Both the speech, and Putnam’s research suggest that humans are missing the point - by connecting and really enjoying one another, we can live more fulfilling lives.</a:t>
            </a:r>
          </a:p>
        </p:txBody>
      </p:sp>
      <p:sp>
        <p:nvSpPr>
          <p:cNvPr id="4" name="Slide Number Placeholder 3"/>
          <p:cNvSpPr>
            <a:spLocks noGrp="1"/>
          </p:cNvSpPr>
          <p:nvPr>
            <p:ph type="sldNum" sz="quarter" idx="5"/>
          </p:nvPr>
        </p:nvSpPr>
        <p:spPr/>
        <p:txBody>
          <a:bodyPr/>
          <a:lstStyle/>
          <a:p>
            <a:fld id="{C49D104F-2997-43EA-AA31-8E03F9160F0A}" type="slidenum">
              <a:rPr lang="en-US"/>
              <a:t>6</a:t>
            </a:fld>
            <a:endParaRPr lang="en-US"/>
          </a:p>
        </p:txBody>
      </p:sp>
    </p:spTree>
    <p:extLst>
      <p:ext uri="{BB962C8B-B14F-4D97-AF65-F5344CB8AC3E}">
        <p14:creationId xmlns:p14="http://schemas.microsoft.com/office/powerpoint/2010/main" val="1970243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7</a:t>
            </a:fld>
            <a:endParaRPr lang="en-US"/>
          </a:p>
        </p:txBody>
      </p:sp>
    </p:spTree>
    <p:extLst>
      <p:ext uri="{BB962C8B-B14F-4D97-AF65-F5344CB8AC3E}">
        <p14:creationId xmlns:p14="http://schemas.microsoft.com/office/powerpoint/2010/main" val="30336699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8</a:t>
            </a:fld>
            <a:endParaRPr lang="en-US"/>
          </a:p>
        </p:txBody>
      </p:sp>
    </p:spTree>
    <p:extLst>
      <p:ext uri="{BB962C8B-B14F-4D97-AF65-F5344CB8AC3E}">
        <p14:creationId xmlns:p14="http://schemas.microsoft.com/office/powerpoint/2010/main" val="3580624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9</a:t>
            </a:fld>
            <a:endParaRPr lang="en-US"/>
          </a:p>
        </p:txBody>
      </p:sp>
    </p:spTree>
    <p:extLst>
      <p:ext uri="{BB962C8B-B14F-4D97-AF65-F5344CB8AC3E}">
        <p14:creationId xmlns:p14="http://schemas.microsoft.com/office/powerpoint/2010/main" val="38273714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10</a:t>
            </a:fld>
            <a:endParaRPr lang="en-US"/>
          </a:p>
        </p:txBody>
      </p:sp>
    </p:spTree>
    <p:extLst>
      <p:ext uri="{BB962C8B-B14F-4D97-AF65-F5344CB8AC3E}">
        <p14:creationId xmlns:p14="http://schemas.microsoft.com/office/powerpoint/2010/main" val="2508403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11</a:t>
            </a:fld>
            <a:endParaRPr lang="en-US"/>
          </a:p>
        </p:txBody>
      </p:sp>
    </p:spTree>
    <p:extLst>
      <p:ext uri="{BB962C8B-B14F-4D97-AF65-F5344CB8AC3E}">
        <p14:creationId xmlns:p14="http://schemas.microsoft.com/office/powerpoint/2010/main" val="27098131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12</a:t>
            </a:fld>
            <a:endParaRPr lang="en-US"/>
          </a:p>
        </p:txBody>
      </p:sp>
    </p:spTree>
    <p:extLst>
      <p:ext uri="{BB962C8B-B14F-4D97-AF65-F5344CB8AC3E}">
        <p14:creationId xmlns:p14="http://schemas.microsoft.com/office/powerpoint/2010/main" val="4219052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3463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177918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147205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908989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038490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209878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0841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3864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402166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970207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852274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9/6/2019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338615361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5168E7B-6D42-4B3A-B7A1-17D4C49EC9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98A030C2-9F23-4593-9F99-7B73C232A4C9}"/>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2726432" y="1741337"/>
            <a:ext cx="6739136" cy="2387918"/>
          </a:xfrm>
        </p:spPr>
        <p:txBody>
          <a:bodyPr anchor="b">
            <a:normAutofit/>
          </a:bodyPr>
          <a:lstStyle/>
          <a:p>
            <a:r>
              <a:rPr lang="en-US" sz="6600" i="1">
                <a:solidFill>
                  <a:srgbClr val="FFFFFF"/>
                </a:solidFill>
              </a:rPr>
              <a:t>Our Town</a:t>
            </a:r>
            <a:endParaRPr lang="en-US" sz="6600">
              <a:solidFill>
                <a:srgbClr val="FFFFFF"/>
              </a:solidFill>
            </a:endParaRPr>
          </a:p>
        </p:txBody>
      </p:sp>
      <p:sp>
        <p:nvSpPr>
          <p:cNvPr id="3" name="Subtitle 2"/>
          <p:cNvSpPr>
            <a:spLocks noGrp="1"/>
          </p:cNvSpPr>
          <p:nvPr>
            <p:ph type="subTitle" idx="1"/>
          </p:nvPr>
        </p:nvSpPr>
        <p:spPr>
          <a:xfrm>
            <a:off x="2729559" y="4200522"/>
            <a:ext cx="6740685" cy="682079"/>
          </a:xfrm>
        </p:spPr>
        <p:txBody>
          <a:bodyPr vert="horz" lIns="91440" tIns="45720" rIns="91440" bIns="45720" rtlCol="0" anchor="t">
            <a:normAutofit/>
          </a:bodyPr>
          <a:lstStyle/>
          <a:p>
            <a:r>
              <a:rPr lang="en-US" dirty="0">
                <a:solidFill>
                  <a:srgbClr val="FFFFFF"/>
                </a:solidFill>
              </a:rPr>
              <a:t>Act III</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lstStyle/>
          <a:p>
            <a:r>
              <a:rPr lang="en-US" sz="4800" dirty="0"/>
              <a:t>Formulating a thesis statement</a:t>
            </a:r>
            <a:endParaRPr lang="en-US" dirty="0"/>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a:xfrm>
            <a:off x="838200" y="1825625"/>
            <a:ext cx="10630619" cy="4351338"/>
          </a:xfrm>
        </p:spPr>
        <p:txBody>
          <a:bodyPr vert="horz" lIns="91440" tIns="45720" rIns="91440" bIns="45720" rtlCol="0" anchor="t">
            <a:noAutofit/>
          </a:bodyPr>
          <a:lstStyle/>
          <a:p>
            <a:pPr marL="0" indent="0">
              <a:lnSpc>
                <a:spcPct val="120000"/>
              </a:lnSpc>
              <a:buNone/>
            </a:pPr>
            <a:r>
              <a:rPr lang="en-US" dirty="0"/>
              <a:t>A thesis is the result of a lengthy thinking process. Formulating a thesis is not the first thing you do after reading an essay assignment. Before you develop an argument on any topic, you must collect and organize evidence, look for possible relationships between known facts (such as surprising contrasts or similarities), and think about the significance of these relationships. Once you do this thinking, you will probably have a “working thesis,” a basic or main idea, an argument that you think you can support with evidence but that may need adjustment along the way.</a:t>
            </a:r>
            <a:endParaRPr lang="en-US"/>
          </a:p>
        </p:txBody>
      </p:sp>
    </p:spTree>
    <p:extLst>
      <p:ext uri="{BB962C8B-B14F-4D97-AF65-F5344CB8AC3E}">
        <p14:creationId xmlns:p14="http://schemas.microsoft.com/office/powerpoint/2010/main" val="2926440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lstStyle/>
          <a:p>
            <a:r>
              <a:rPr lang="en-US" sz="4800" dirty="0"/>
              <a:t>A work in progress</a:t>
            </a:r>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a:xfrm>
            <a:off x="838200" y="1394304"/>
            <a:ext cx="10515600" cy="4351338"/>
          </a:xfrm>
        </p:spPr>
        <p:txBody>
          <a:bodyPr vert="horz" lIns="91440" tIns="45720" rIns="91440" bIns="45720" rtlCol="0" anchor="t">
            <a:noAutofit/>
          </a:bodyPr>
          <a:lstStyle/>
          <a:p>
            <a:pPr marL="0" indent="0">
              <a:lnSpc>
                <a:spcPct val="170000"/>
              </a:lnSpc>
              <a:buNone/>
            </a:pPr>
            <a:r>
              <a:rPr lang="en-US" sz="3200" dirty="0"/>
              <a:t>Suppose you were assigned to write an analysis of some aspect of Mark Twain’s novel </a:t>
            </a:r>
            <a:r>
              <a:rPr lang="en-US" sz="3200" i="1" dirty="0"/>
              <a:t>Huckleberry Finn</a:t>
            </a:r>
            <a:r>
              <a:rPr lang="en-US" sz="3200" dirty="0"/>
              <a:t>. “This will be easy,” you think. “I loved </a:t>
            </a:r>
            <a:r>
              <a:rPr lang="en-US" sz="3200" i="1" dirty="0"/>
              <a:t>Huckleberry Finn</a:t>
            </a:r>
            <a:r>
              <a:rPr lang="en-US" sz="3200" dirty="0"/>
              <a:t>!” You grab a pad of paper and write: </a:t>
            </a:r>
          </a:p>
          <a:p>
            <a:pPr marL="0" indent="0">
              <a:lnSpc>
                <a:spcPct val="170000"/>
              </a:lnSpc>
              <a:buNone/>
            </a:pPr>
            <a:r>
              <a:rPr lang="en-US" sz="3200" dirty="0">
                <a:latin typeface="Comic Sans MS"/>
              </a:rPr>
              <a:t>Mark Twain’s </a:t>
            </a:r>
            <a:r>
              <a:rPr lang="en-US" sz="3200" i="1" dirty="0">
                <a:latin typeface="Comic Sans MS"/>
              </a:rPr>
              <a:t>Huckleberry Finn</a:t>
            </a:r>
            <a:r>
              <a:rPr lang="en-US" sz="3200" dirty="0">
                <a:latin typeface="Comic Sans MS"/>
              </a:rPr>
              <a:t> is a great American novel.</a:t>
            </a:r>
          </a:p>
        </p:txBody>
      </p:sp>
    </p:spTree>
    <p:extLst>
      <p:ext uri="{BB962C8B-B14F-4D97-AF65-F5344CB8AC3E}">
        <p14:creationId xmlns:p14="http://schemas.microsoft.com/office/powerpoint/2010/main" val="30415960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normAutofit fontScale="90000"/>
          </a:bodyPr>
          <a:lstStyle/>
          <a:p>
            <a:r>
              <a:rPr lang="en-US" sz="4800" dirty="0">
                <a:latin typeface="Comic Sans MS"/>
              </a:rPr>
              <a:t>Mark Twain’s </a:t>
            </a:r>
            <a:r>
              <a:rPr lang="en-US" sz="4800" i="1" dirty="0">
                <a:latin typeface="Comic Sans MS"/>
              </a:rPr>
              <a:t>Huckleberry Finn</a:t>
            </a:r>
            <a:r>
              <a:rPr lang="en-US" sz="4800" dirty="0">
                <a:latin typeface="Comic Sans MS"/>
              </a:rPr>
              <a:t> is a great American novel.</a:t>
            </a:r>
          </a:p>
          <a:p>
            <a:endParaRPr lang="en-US" sz="4800" dirty="0"/>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p:txBody>
          <a:bodyPr vert="horz" lIns="91440" tIns="45720" rIns="91440" bIns="45720" rtlCol="0" anchor="t">
            <a:normAutofit/>
          </a:bodyPr>
          <a:lstStyle/>
          <a:p>
            <a:pPr>
              <a:buNone/>
            </a:pPr>
            <a:r>
              <a:rPr lang="en-US" sz="3900" dirty="0"/>
              <a:t>Why is this thesis weak?</a:t>
            </a:r>
          </a:p>
          <a:p>
            <a:pPr>
              <a:buNone/>
            </a:pPr>
            <a:r>
              <a:rPr lang="en-US" sz="3900" dirty="0"/>
              <a:t> Such a thesis would probably result in a general, appreciative summary of Twain’s novel. However, the question did not ask you to </a:t>
            </a:r>
            <a:r>
              <a:rPr lang="en-US" sz="3900" u="sng" dirty="0"/>
              <a:t>summarize</a:t>
            </a:r>
            <a:r>
              <a:rPr lang="en-US" sz="3900" dirty="0"/>
              <a:t>; it asked you to </a:t>
            </a:r>
            <a:r>
              <a:rPr lang="en-US" sz="3900" u="sng" dirty="0"/>
              <a:t>analyze</a:t>
            </a:r>
            <a:r>
              <a:rPr lang="en-US" sz="3900" dirty="0"/>
              <a:t>. </a:t>
            </a:r>
          </a:p>
          <a:p>
            <a:pPr>
              <a:buNone/>
            </a:pPr>
            <a:endParaRPr lang="en-US" sz="3900" dirty="0"/>
          </a:p>
        </p:txBody>
      </p:sp>
    </p:spTree>
    <p:extLst>
      <p:ext uri="{BB962C8B-B14F-4D97-AF65-F5344CB8AC3E}">
        <p14:creationId xmlns:p14="http://schemas.microsoft.com/office/powerpoint/2010/main" val="4207711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normAutofit/>
          </a:bodyPr>
          <a:lstStyle/>
          <a:p>
            <a:r>
              <a:rPr lang="en-US" sz="5400" dirty="0"/>
              <a:t>Be precise</a:t>
            </a:r>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p:txBody>
          <a:bodyPr vert="horz" lIns="91440" tIns="45720" rIns="91440" bIns="45720" rtlCol="0" anchor="t">
            <a:normAutofit fontScale="85000" lnSpcReduction="10000"/>
          </a:bodyPr>
          <a:lstStyle/>
          <a:p>
            <a:pPr>
              <a:buNone/>
            </a:pPr>
            <a:r>
              <a:rPr lang="en-US" sz="3900" dirty="0"/>
              <a:t>To refine a thesis, you can ask probing questions about the why and the how. Why is </a:t>
            </a:r>
            <a:r>
              <a:rPr lang="en-US" sz="3900" i="1" dirty="0"/>
              <a:t>Huckleberry Finn</a:t>
            </a:r>
            <a:r>
              <a:rPr lang="en-US" sz="3900" dirty="0"/>
              <a:t> a great novel?</a:t>
            </a:r>
            <a:endParaRPr lang="en-US" dirty="0"/>
          </a:p>
          <a:p>
            <a:pPr>
              <a:buNone/>
            </a:pPr>
            <a:r>
              <a:rPr lang="en-US" sz="3900" dirty="0"/>
              <a:t>What do Huck’s adventures tell us about life, about America, about coming of age, about race relations, etc.? </a:t>
            </a:r>
            <a:endParaRPr lang="en-US"/>
          </a:p>
          <a:p>
            <a:pPr>
              <a:buNone/>
            </a:pPr>
            <a:r>
              <a:rPr lang="en-US" sz="3900" dirty="0"/>
              <a:t>How does Twain communicate his themes? What aspect of the novel are you analyzing?  For example, the role of storytelling, the contrasting scenes between the shore and the river, or the relationships between adults and children. </a:t>
            </a:r>
          </a:p>
        </p:txBody>
      </p:sp>
    </p:spTree>
    <p:extLst>
      <p:ext uri="{BB962C8B-B14F-4D97-AF65-F5344CB8AC3E}">
        <p14:creationId xmlns:p14="http://schemas.microsoft.com/office/powerpoint/2010/main" val="1799319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normAutofit/>
          </a:bodyPr>
          <a:lstStyle/>
          <a:p>
            <a:r>
              <a:rPr lang="en-US" sz="5400" dirty="0"/>
              <a:t>A Working Thesis</a:t>
            </a:r>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p:txBody>
          <a:bodyPr vert="horz" lIns="91440" tIns="45720" rIns="91440" bIns="45720" rtlCol="0" anchor="t">
            <a:normAutofit fontScale="92500" lnSpcReduction="10000"/>
          </a:bodyPr>
          <a:lstStyle/>
          <a:p>
            <a:pPr>
              <a:lnSpc>
                <a:spcPct val="120000"/>
              </a:lnSpc>
              <a:buNone/>
            </a:pPr>
            <a:r>
              <a:rPr lang="en-US" sz="3600" dirty="0">
                <a:latin typeface="Comic Sans MS"/>
              </a:rPr>
              <a:t>In </a:t>
            </a:r>
            <a:r>
              <a:rPr lang="en-US" sz="3600" i="1" dirty="0">
                <a:latin typeface="Comic Sans MS"/>
              </a:rPr>
              <a:t>Huckleberry Finn</a:t>
            </a:r>
            <a:r>
              <a:rPr lang="en-US" sz="3600" dirty="0">
                <a:latin typeface="Comic Sans MS"/>
              </a:rPr>
              <a:t>, Mark Twain develops a contrast between life on the river and life on the shore.</a:t>
            </a:r>
            <a:endParaRPr lang="en-US"/>
          </a:p>
          <a:p>
            <a:pPr>
              <a:buNone/>
            </a:pPr>
            <a:endParaRPr lang="en-US" sz="4600" dirty="0"/>
          </a:p>
          <a:p>
            <a:pPr>
              <a:lnSpc>
                <a:spcPct val="110000"/>
              </a:lnSpc>
              <a:buNone/>
            </a:pPr>
            <a:r>
              <a:rPr lang="en-US" sz="3600" dirty="0"/>
              <a:t>This thesis has potential; however, it is still unclear what your analysis will reveal. The question is "so what?" Twain does create a contrast, but why?</a:t>
            </a:r>
          </a:p>
          <a:p>
            <a:pPr>
              <a:buNone/>
            </a:pPr>
            <a:endParaRPr lang="en-US" sz="3900" dirty="0"/>
          </a:p>
        </p:txBody>
      </p:sp>
    </p:spTree>
    <p:extLst>
      <p:ext uri="{BB962C8B-B14F-4D97-AF65-F5344CB8AC3E}">
        <p14:creationId xmlns:p14="http://schemas.microsoft.com/office/powerpoint/2010/main" val="2810780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normAutofit/>
          </a:bodyPr>
          <a:lstStyle/>
          <a:p>
            <a:r>
              <a:rPr lang="en-US" sz="5400" dirty="0"/>
              <a:t>A Refined Thesis</a:t>
            </a:r>
            <a:endParaRPr lang="en-US" sz="5400"/>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p:txBody>
          <a:bodyPr vert="horz" lIns="91440" tIns="45720" rIns="91440" bIns="45720" rtlCol="0" anchor="t">
            <a:normAutofit lnSpcReduction="10000"/>
          </a:bodyPr>
          <a:lstStyle/>
          <a:p>
            <a:pPr>
              <a:lnSpc>
                <a:spcPct val="120000"/>
              </a:lnSpc>
              <a:buNone/>
            </a:pPr>
            <a:r>
              <a:rPr lang="en-US" sz="4200" dirty="0">
                <a:latin typeface="Comic Sans MS"/>
              </a:rPr>
              <a:t>Through its contrasting river and shore scenes, Twain’s </a:t>
            </a:r>
            <a:r>
              <a:rPr lang="en-US" sz="4200" i="1" dirty="0">
                <a:latin typeface="Comic Sans MS"/>
              </a:rPr>
              <a:t>Huckleberry Finn</a:t>
            </a:r>
            <a:r>
              <a:rPr lang="en-US" sz="4200" dirty="0">
                <a:latin typeface="Comic Sans MS"/>
              </a:rPr>
              <a:t> suggests that to find the true expression of American democratic ideals, individuals must leave “civilized” society and go back to nature. </a:t>
            </a:r>
            <a:endParaRPr lang="en-US" dirty="0"/>
          </a:p>
        </p:txBody>
      </p:sp>
    </p:spTree>
    <p:extLst>
      <p:ext uri="{BB962C8B-B14F-4D97-AF65-F5344CB8AC3E}">
        <p14:creationId xmlns:p14="http://schemas.microsoft.com/office/powerpoint/2010/main" val="2260929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normAutofit/>
          </a:bodyPr>
          <a:lstStyle/>
          <a:p>
            <a:r>
              <a:rPr lang="en-US" sz="5400" dirty="0"/>
              <a:t>More sample thesis statements</a:t>
            </a:r>
            <a:endParaRPr lang="en-US" dirty="0"/>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p:txBody>
          <a:bodyPr vert="horz" lIns="91440" tIns="45720" rIns="91440" bIns="45720" rtlCol="0" anchor="t">
            <a:normAutofit/>
          </a:bodyPr>
          <a:lstStyle/>
          <a:p>
            <a:pPr>
              <a:buNone/>
            </a:pPr>
            <a:r>
              <a:rPr lang="en-US" sz="4200" dirty="0">
                <a:latin typeface="Comic Sans MS"/>
              </a:rPr>
              <a:t>Although Dee's desire for the quilts in Alice Walker's "Everyday Use" may seem materialistic and shallow, her character is actually more positive than an initial reading suggests.</a:t>
            </a:r>
          </a:p>
          <a:p>
            <a:pPr>
              <a:buNone/>
            </a:pPr>
            <a:endParaRPr lang="en-US" sz="4200" dirty="0">
              <a:latin typeface="Comic Sans MS"/>
            </a:endParaRPr>
          </a:p>
        </p:txBody>
      </p:sp>
    </p:spTree>
    <p:extLst>
      <p:ext uri="{BB962C8B-B14F-4D97-AF65-F5344CB8AC3E}">
        <p14:creationId xmlns:p14="http://schemas.microsoft.com/office/powerpoint/2010/main" val="21056009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normAutofit/>
          </a:bodyPr>
          <a:lstStyle/>
          <a:p>
            <a:r>
              <a:rPr lang="en-US" sz="5400" dirty="0"/>
              <a:t>More sample thesis statements</a:t>
            </a:r>
            <a:endParaRPr lang="en-US" dirty="0"/>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p:txBody>
          <a:bodyPr vert="horz" lIns="91440" tIns="45720" rIns="91440" bIns="45720" rtlCol="0" anchor="t">
            <a:normAutofit/>
          </a:bodyPr>
          <a:lstStyle/>
          <a:p>
            <a:pPr>
              <a:buNone/>
            </a:pPr>
            <a:r>
              <a:rPr lang="en-US" sz="4200" dirty="0">
                <a:latin typeface="Comic Sans MS"/>
              </a:rPr>
              <a:t>Although Hayden's "Those Winter Sundays" and Heaney's "Digging" differ in tone and in their depiction of families, the speaker of each poem is inspired by his father's example, emphasizing the love between fathers and their children.</a:t>
            </a:r>
            <a:endParaRPr lang="en-US" dirty="0"/>
          </a:p>
          <a:p>
            <a:pPr>
              <a:buNone/>
            </a:pPr>
            <a:endParaRPr lang="en-US" sz="4200" dirty="0">
              <a:latin typeface="Comic Sans MS"/>
            </a:endParaRPr>
          </a:p>
        </p:txBody>
      </p:sp>
    </p:spTree>
    <p:extLst>
      <p:ext uri="{BB962C8B-B14F-4D97-AF65-F5344CB8AC3E}">
        <p14:creationId xmlns:p14="http://schemas.microsoft.com/office/powerpoint/2010/main" val="26564154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a:xfrm>
            <a:off x="838200" y="365125"/>
            <a:ext cx="10515600" cy="1325563"/>
          </a:xfrm>
        </p:spPr>
        <p:txBody>
          <a:bodyPr/>
          <a:lstStyle/>
          <a:p>
            <a:r>
              <a:rPr lang="en-US" sz="4800" dirty="0"/>
              <a:t>Possible Templates for Thesis Statements</a:t>
            </a:r>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p:txBody>
          <a:bodyPr vert="horz" lIns="91440" tIns="45720" rIns="91440" bIns="45720" rtlCol="0" anchor="t">
            <a:normAutofit lnSpcReduction="10000"/>
          </a:bodyPr>
          <a:lstStyle/>
          <a:p>
            <a:pPr>
              <a:lnSpc>
                <a:spcPct val="170000"/>
              </a:lnSpc>
            </a:pPr>
            <a:r>
              <a:rPr lang="en-US" sz="3600" i="1" dirty="0"/>
              <a:t>Title</a:t>
            </a:r>
            <a:r>
              <a:rPr lang="en-US" sz="3600" dirty="0"/>
              <a:t> explores two themes, ____________ and ____________ , which are developed through ____________  and ____________.</a:t>
            </a:r>
          </a:p>
          <a:p>
            <a:r>
              <a:rPr lang="en-US" sz="3600" dirty="0"/>
              <a:t>The themes ____________  and ____________ are developed throughout </a:t>
            </a:r>
            <a:r>
              <a:rPr lang="en-US" sz="3600" i="1" dirty="0"/>
              <a:t>Title</a:t>
            </a:r>
            <a:r>
              <a:rPr lang="en-US" sz="3600" dirty="0"/>
              <a:t> by ____________ and ____________ .</a:t>
            </a:r>
            <a:endParaRPr lang="en-US" dirty="0"/>
          </a:p>
          <a:p>
            <a:pPr>
              <a:lnSpc>
                <a:spcPct val="170000"/>
              </a:lnSpc>
            </a:pPr>
            <a:endParaRPr lang="en-US" sz="3600" dirty="0"/>
          </a:p>
        </p:txBody>
      </p:sp>
    </p:spTree>
    <p:extLst>
      <p:ext uri="{BB962C8B-B14F-4D97-AF65-F5344CB8AC3E}">
        <p14:creationId xmlns:p14="http://schemas.microsoft.com/office/powerpoint/2010/main" val="28709534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a:xfrm>
            <a:off x="838200" y="365125"/>
            <a:ext cx="10515600" cy="1325563"/>
          </a:xfrm>
        </p:spPr>
        <p:txBody>
          <a:bodyPr/>
          <a:lstStyle/>
          <a:p>
            <a:r>
              <a:rPr lang="en-US" sz="4800" dirty="0"/>
              <a:t>Possible Templates for Thesis Statements</a:t>
            </a:r>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p:txBody>
          <a:bodyPr vert="horz" lIns="91440" tIns="45720" rIns="91440" bIns="45720" rtlCol="0" anchor="t">
            <a:normAutofit fontScale="92500" lnSpcReduction="10000"/>
          </a:bodyPr>
          <a:lstStyle/>
          <a:p>
            <a:pPr>
              <a:lnSpc>
                <a:spcPct val="170000"/>
              </a:lnSpc>
            </a:pPr>
            <a:r>
              <a:rPr lang="en-US" sz="3600" dirty="0"/>
              <a:t>In the play </a:t>
            </a:r>
            <a:r>
              <a:rPr lang="en-US" sz="3600" i="1" dirty="0"/>
              <a:t>The Crucible</a:t>
            </a:r>
            <a:r>
              <a:rPr lang="en-US" sz="3600" dirty="0"/>
              <a:t>, Arthur Miller conveys the dangers of intolerance within a community and the need for individuals to speak truth during extreme adversity through his depiction of the Puritans and the glorification of personal sacrifice throughout the play.</a:t>
            </a:r>
            <a:endParaRPr lang="en-US" dirty="0"/>
          </a:p>
          <a:p>
            <a:pPr>
              <a:lnSpc>
                <a:spcPct val="170000"/>
              </a:lnSpc>
            </a:pPr>
            <a:endParaRPr lang="en-US" sz="3600" dirty="0"/>
          </a:p>
        </p:txBody>
      </p:sp>
    </p:spTree>
    <p:extLst>
      <p:ext uri="{BB962C8B-B14F-4D97-AF65-F5344CB8AC3E}">
        <p14:creationId xmlns:p14="http://schemas.microsoft.com/office/powerpoint/2010/main" val="3252975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lstStyle/>
          <a:p>
            <a:r>
              <a:rPr lang="en-US" dirty="0"/>
              <a:t>Emily's Farewell </a:t>
            </a:r>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p:txBody>
          <a:bodyPr vert="horz" lIns="91440" tIns="45720" rIns="91440" bIns="45720" rtlCol="0" anchor="t">
            <a:normAutofit/>
          </a:bodyPr>
          <a:lstStyle/>
          <a:p>
            <a:r>
              <a:rPr lang="en-US" dirty="0"/>
              <a:t>Re-read Emily's final reflections on her life: </a:t>
            </a:r>
            <a:endParaRPr lang="en-US" i="1" dirty="0"/>
          </a:p>
          <a:p>
            <a:r>
              <a:rPr lang="en-US" dirty="0"/>
              <a:t>Begin at the bottom of p. 105 with "Softly, more in wonder than in grief." </a:t>
            </a:r>
          </a:p>
          <a:p>
            <a:r>
              <a:rPr lang="en-US" dirty="0"/>
              <a:t>Stop at bottom of p. 108: "Do any human beings ever realize life while they live it? - every, every minute? (she sighs) I'm ready to go back. I should have listened to you. That's all human beings are! Just blind people.”</a:t>
            </a:r>
          </a:p>
        </p:txBody>
      </p:sp>
    </p:spTree>
    <p:extLst>
      <p:ext uri="{BB962C8B-B14F-4D97-AF65-F5344CB8AC3E}">
        <p14:creationId xmlns:p14="http://schemas.microsoft.com/office/powerpoint/2010/main" val="37776998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lstStyle/>
          <a:p>
            <a:r>
              <a:rPr lang="en-US" sz="4800" dirty="0"/>
              <a:t>Composing a Thesis Statement</a:t>
            </a:r>
            <a:endParaRPr lang="en-US" sz="4800" i="1" dirty="0"/>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p:txBody>
          <a:bodyPr vert="horz" lIns="91440" tIns="45720" rIns="91440" bIns="45720" rtlCol="0" anchor="t">
            <a:normAutofit fontScale="77500" lnSpcReduction="20000"/>
          </a:bodyPr>
          <a:lstStyle/>
          <a:p>
            <a:pPr>
              <a:lnSpc>
                <a:spcPct val="170000"/>
              </a:lnSpc>
            </a:pPr>
            <a:r>
              <a:rPr lang="en-US" sz="3600" dirty="0"/>
              <a:t>Review your notes and compose a thesis statement for your essay on the prompt below. Consider Wilder’s choices for structure and characterization and how those choices impact the development of the themes.</a:t>
            </a:r>
            <a:endParaRPr lang="en-US" sz="3300"/>
          </a:p>
          <a:p>
            <a:pPr>
              <a:lnSpc>
                <a:spcPct val="170000"/>
              </a:lnSpc>
            </a:pPr>
            <a:r>
              <a:rPr lang="en-US" sz="3600" dirty="0"/>
              <a:t>Prompt: Determine two or more themes in </a:t>
            </a:r>
            <a:r>
              <a:rPr lang="en-US" sz="3600" i="1" dirty="0"/>
              <a:t>Our Town </a:t>
            </a:r>
            <a:r>
              <a:rPr lang="en-US" sz="3600" dirty="0"/>
              <a:t>and explain how they are developed over the course of the play.</a:t>
            </a:r>
          </a:p>
          <a:p>
            <a:pPr>
              <a:lnSpc>
                <a:spcPct val="170000"/>
              </a:lnSpc>
            </a:pPr>
            <a:endParaRPr lang="en-US" sz="3600" dirty="0"/>
          </a:p>
        </p:txBody>
      </p:sp>
    </p:spTree>
    <p:extLst>
      <p:ext uri="{BB962C8B-B14F-4D97-AF65-F5344CB8AC3E}">
        <p14:creationId xmlns:p14="http://schemas.microsoft.com/office/powerpoint/2010/main" val="315667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8788BF-A8F3-4431-ABEA-1FFE3C059D66}"/>
              </a:ext>
            </a:extLst>
          </p:cNvPr>
          <p:cNvSpPr>
            <a:spLocks noGrp="1"/>
          </p:cNvSpPr>
          <p:nvPr>
            <p:ph sz="half" idx="1"/>
          </p:nvPr>
        </p:nvSpPr>
        <p:spPr>
          <a:xfrm>
            <a:off x="838200" y="459776"/>
            <a:ext cx="5224732" cy="5717187"/>
          </a:xfrm>
          <a:solidFill>
            <a:schemeClr val="tx2"/>
          </a:solidFill>
          <a:ln w="28575">
            <a:solidFill>
              <a:schemeClr val="tx1"/>
            </a:solidFill>
          </a:ln>
        </p:spPr>
        <p:txBody>
          <a:bodyPr vert="horz" lIns="91440" tIns="45720" rIns="91440" bIns="45720" rtlCol="0" anchor="t">
            <a:normAutofit lnSpcReduction="10000"/>
          </a:bodyPr>
          <a:lstStyle/>
          <a:p>
            <a:pPr marL="0" indent="0">
              <a:lnSpc>
                <a:spcPct val="150000"/>
              </a:lnSpc>
              <a:buNone/>
            </a:pPr>
            <a:r>
              <a:rPr lang="en-US" sz="3600" dirty="0">
                <a:solidFill>
                  <a:schemeClr val="bg2"/>
                </a:solidFill>
              </a:rPr>
              <a:t>"Oh, earth, you're too wonderful for anybody to realize you. (</a:t>
            </a:r>
            <a:r>
              <a:rPr lang="en-US" sz="3600" i="1" dirty="0">
                <a:solidFill>
                  <a:schemeClr val="bg2"/>
                </a:solidFill>
              </a:rPr>
              <a:t>she asks abruptly through her tears</a:t>
            </a:r>
            <a:r>
              <a:rPr lang="en-US" sz="3600" dirty="0">
                <a:solidFill>
                  <a:schemeClr val="bg2"/>
                </a:solidFill>
              </a:rPr>
              <a:t>) Do any human beings ever realize life while they live it? - every, every minute?"</a:t>
            </a:r>
            <a:endParaRPr lang="en-US">
              <a:solidFill>
                <a:schemeClr val="bg2"/>
              </a:solidFill>
            </a:endParaRPr>
          </a:p>
        </p:txBody>
      </p:sp>
      <p:sp>
        <p:nvSpPr>
          <p:cNvPr id="4" name="Content Placeholder 3">
            <a:extLst>
              <a:ext uri="{FF2B5EF4-FFF2-40B4-BE49-F238E27FC236}">
                <a16:creationId xmlns:a16="http://schemas.microsoft.com/office/drawing/2014/main" id="{ADD0FF32-DF52-4E08-9B7E-25DCB9F0CF33}"/>
              </a:ext>
            </a:extLst>
          </p:cNvPr>
          <p:cNvSpPr>
            <a:spLocks noGrp="1"/>
          </p:cNvSpPr>
          <p:nvPr>
            <p:ph sz="half" idx="2"/>
          </p:nvPr>
        </p:nvSpPr>
        <p:spPr>
          <a:xfrm>
            <a:off x="6287219" y="531663"/>
            <a:ext cx="5181600" cy="5645300"/>
          </a:xfrm>
        </p:spPr>
        <p:txBody>
          <a:bodyPr vert="horz" lIns="91440" tIns="45720" rIns="91440" bIns="45720" rtlCol="0" anchor="t">
            <a:normAutofit lnSpcReduction="10000"/>
          </a:bodyPr>
          <a:lstStyle/>
          <a:p>
            <a:r>
              <a:rPr lang="en-US" sz="3600" dirty="0"/>
              <a:t>Identify Emily's tone and the words and phrases which contribute to the tone.</a:t>
            </a:r>
            <a:endParaRPr lang="en-US" dirty="0"/>
          </a:p>
          <a:p>
            <a:r>
              <a:rPr lang="en-US" sz="3600" dirty="0"/>
              <a:t>Identify at least two themes revealed through Emily's speech.</a:t>
            </a:r>
          </a:p>
          <a:p>
            <a:r>
              <a:rPr lang="en-US" sz="3600" dirty="0"/>
              <a:t>Explain how these themes are developed throughout the play.</a:t>
            </a:r>
          </a:p>
        </p:txBody>
      </p:sp>
    </p:spTree>
    <p:extLst>
      <p:ext uri="{BB962C8B-B14F-4D97-AF65-F5344CB8AC3E}">
        <p14:creationId xmlns:p14="http://schemas.microsoft.com/office/powerpoint/2010/main" val="1456509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normAutofit/>
          </a:bodyPr>
          <a:lstStyle/>
          <a:p>
            <a:r>
              <a:rPr lang="en-US" sz="4800" dirty="0"/>
              <a:t>Tone</a:t>
            </a:r>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p:txBody>
          <a:bodyPr vert="horz" lIns="91440" tIns="45720" rIns="91440" bIns="45720" rtlCol="0" anchor="t">
            <a:normAutofit/>
          </a:bodyPr>
          <a:lstStyle/>
          <a:p>
            <a:r>
              <a:rPr lang="en-US" sz="3600" dirty="0"/>
              <a:t>What are some of the tones (think different, but complementary) that you identified in the passage?</a:t>
            </a:r>
          </a:p>
          <a:p>
            <a:endParaRPr lang="en-US" sz="3600" dirty="0"/>
          </a:p>
          <a:p>
            <a:r>
              <a:rPr lang="en-US" sz="3600" dirty="0"/>
              <a:t>What words or phrases contribute to the tone?</a:t>
            </a:r>
          </a:p>
          <a:p>
            <a:endParaRPr lang="en-US" sz="3600" dirty="0"/>
          </a:p>
          <a:p>
            <a:pPr marL="0" indent="0">
              <a:buNone/>
            </a:pPr>
            <a:endParaRPr lang="en-US" sz="3600" dirty="0"/>
          </a:p>
        </p:txBody>
      </p:sp>
    </p:spTree>
    <p:extLst>
      <p:ext uri="{BB962C8B-B14F-4D97-AF65-F5344CB8AC3E}">
        <p14:creationId xmlns:p14="http://schemas.microsoft.com/office/powerpoint/2010/main" val="3977818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normAutofit/>
          </a:bodyPr>
          <a:lstStyle/>
          <a:p>
            <a:r>
              <a:rPr lang="en-US" sz="4800" dirty="0"/>
              <a:t>Theme</a:t>
            </a:r>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p:txBody>
          <a:bodyPr vert="horz" lIns="91440" tIns="45720" rIns="91440" bIns="45720" rtlCol="0" anchor="t">
            <a:normAutofit/>
          </a:bodyPr>
          <a:lstStyle/>
          <a:p>
            <a:pPr>
              <a:buNone/>
            </a:pPr>
            <a:r>
              <a:rPr lang="en-US" sz="3600" dirty="0"/>
              <a:t>What are some of the themes of the play that are reflected in Emily's speech?</a:t>
            </a:r>
          </a:p>
          <a:p>
            <a:pPr>
              <a:buNone/>
            </a:pPr>
            <a:endParaRPr lang="en-US" sz="3600" dirty="0"/>
          </a:p>
          <a:p>
            <a:pPr>
              <a:buNone/>
            </a:pPr>
            <a:r>
              <a:rPr lang="en-US" sz="3600" dirty="0"/>
              <a:t>How does the tone relate to these themes?</a:t>
            </a:r>
          </a:p>
          <a:p>
            <a:pPr>
              <a:buNone/>
            </a:pPr>
            <a:endParaRPr lang="en-US" sz="3600" dirty="0"/>
          </a:p>
          <a:p>
            <a:pPr>
              <a:buNone/>
            </a:pPr>
            <a:endParaRPr lang="en-US" sz="3600" dirty="0"/>
          </a:p>
        </p:txBody>
      </p:sp>
    </p:spTree>
    <p:extLst>
      <p:ext uri="{BB962C8B-B14F-4D97-AF65-F5344CB8AC3E}">
        <p14:creationId xmlns:p14="http://schemas.microsoft.com/office/powerpoint/2010/main" val="3681052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lstStyle/>
          <a:p>
            <a:r>
              <a:rPr lang="en-US" sz="4800" i="1" dirty="0"/>
              <a:t>Our Town</a:t>
            </a:r>
            <a:r>
              <a:rPr lang="en-US" sz="4800" dirty="0"/>
              <a:t> &amp; "Bowling Alone"</a:t>
            </a:r>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p:txBody>
          <a:bodyPr vert="horz" lIns="91440" tIns="45720" rIns="91440" bIns="45720" rtlCol="0" anchor="t">
            <a:normAutofit/>
          </a:bodyPr>
          <a:lstStyle/>
          <a:p>
            <a:r>
              <a:rPr lang="en-US" sz="3600" dirty="0"/>
              <a:t>Skim back through "Bowling Alone" and your Cornell Notes for "Bowling Alone."</a:t>
            </a:r>
          </a:p>
          <a:p>
            <a:r>
              <a:rPr lang="en-US" sz="3600" dirty="0"/>
              <a:t>What are some connections between the central ideas of Putnam's article and the themes of </a:t>
            </a:r>
            <a:r>
              <a:rPr lang="en-US" sz="3600" i="1" dirty="0"/>
              <a:t>Our Town</a:t>
            </a:r>
            <a:r>
              <a:rPr lang="en-US" sz="3600" dirty="0"/>
              <a:t>?</a:t>
            </a:r>
          </a:p>
          <a:p>
            <a:r>
              <a:rPr lang="en-US" sz="3600" dirty="0"/>
              <a:t>How are the tones of "Bowling Alone" and the conclusion of </a:t>
            </a:r>
            <a:r>
              <a:rPr lang="en-US" sz="3600" i="1" dirty="0"/>
              <a:t>Our Town</a:t>
            </a:r>
            <a:r>
              <a:rPr lang="en-US" sz="3600" dirty="0"/>
              <a:t> similar?</a:t>
            </a:r>
          </a:p>
          <a:p>
            <a:endParaRPr lang="en-US" sz="3600" dirty="0"/>
          </a:p>
        </p:txBody>
      </p:sp>
    </p:spTree>
    <p:extLst>
      <p:ext uri="{BB962C8B-B14F-4D97-AF65-F5344CB8AC3E}">
        <p14:creationId xmlns:p14="http://schemas.microsoft.com/office/powerpoint/2010/main" val="146446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lstStyle/>
          <a:p>
            <a:r>
              <a:rPr lang="en-US" sz="4800" dirty="0"/>
              <a:t>Preparing to Write</a:t>
            </a:r>
            <a:endParaRPr lang="en-US" dirty="0"/>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p:txBody>
          <a:bodyPr vert="horz" lIns="91440" tIns="45720" rIns="91440" bIns="45720" rtlCol="0" anchor="t">
            <a:normAutofit fontScale="85000" lnSpcReduction="10000"/>
          </a:bodyPr>
          <a:lstStyle/>
          <a:p>
            <a:pPr>
              <a:lnSpc>
                <a:spcPct val="170000"/>
              </a:lnSpc>
            </a:pPr>
            <a:r>
              <a:rPr lang="en-US" sz="3600" dirty="0"/>
              <a:t>Tomorrow, you are going to write a timed essay in which you identify two or more themes of </a:t>
            </a:r>
            <a:r>
              <a:rPr lang="en-US" sz="3600" i="1" dirty="0"/>
              <a:t>Our Town</a:t>
            </a:r>
            <a:r>
              <a:rPr lang="en-US" sz="3600" dirty="0"/>
              <a:t> and explain how those themes are developed over the course of the play.</a:t>
            </a:r>
            <a:endParaRPr lang="en-US"/>
          </a:p>
          <a:p>
            <a:pPr>
              <a:lnSpc>
                <a:spcPct val="170000"/>
              </a:lnSpc>
            </a:pPr>
            <a:r>
              <a:rPr lang="en-US" sz="3600" dirty="0"/>
              <a:t>For an essay to be organized and unified, it must have a clear </a:t>
            </a:r>
            <a:r>
              <a:rPr lang="en-US" sz="3600" u="sng" dirty="0"/>
              <a:t>thesis statement</a:t>
            </a:r>
            <a:r>
              <a:rPr lang="en-US" sz="3600" dirty="0"/>
              <a:t> (whether this idea is stated or implied). </a:t>
            </a:r>
          </a:p>
        </p:txBody>
      </p:sp>
    </p:spTree>
    <p:extLst>
      <p:ext uri="{BB962C8B-B14F-4D97-AF65-F5344CB8AC3E}">
        <p14:creationId xmlns:p14="http://schemas.microsoft.com/office/powerpoint/2010/main" val="1604913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lstStyle/>
          <a:p>
            <a:r>
              <a:rPr lang="en-US" sz="4800" dirty="0"/>
              <a:t>A thesis statement...</a:t>
            </a:r>
            <a:endParaRPr lang="en-US" dirty="0"/>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a:xfrm>
            <a:off x="780690" y="1456915"/>
            <a:ext cx="10630619" cy="4351338"/>
          </a:xfrm>
        </p:spPr>
        <p:txBody>
          <a:bodyPr vert="horz" lIns="91440" tIns="45720" rIns="91440" bIns="45720" rtlCol="0" anchor="t">
            <a:noAutofit/>
          </a:bodyPr>
          <a:lstStyle/>
          <a:p>
            <a:pPr>
              <a:lnSpc>
                <a:spcPct val="120000"/>
              </a:lnSpc>
            </a:pPr>
            <a:r>
              <a:rPr lang="en-US" dirty="0"/>
              <a:t>tells the reader how you will interpret the significance of the subject matter under discussion</a:t>
            </a:r>
          </a:p>
          <a:p>
            <a:pPr>
              <a:lnSpc>
                <a:spcPct val="120000"/>
              </a:lnSpc>
            </a:pPr>
            <a:r>
              <a:rPr lang="en-US" dirty="0"/>
              <a:t> is a road map for the paper; in other words, it tells the reader what to expect from the rest of the paper</a:t>
            </a:r>
          </a:p>
          <a:p>
            <a:pPr>
              <a:lnSpc>
                <a:spcPct val="120000"/>
              </a:lnSpc>
            </a:pPr>
            <a:r>
              <a:rPr lang="en-US" dirty="0"/>
              <a:t>directly answers the question asked of you. A thesis is an interpretation of a question or subject, not the subject itself. The subject, or topic, of an essay might be World War II or Moby Dick; a thesis must then offer a way to understand the war or the novel. </a:t>
            </a:r>
            <a:endParaRPr lang="en-US" dirty="0" smtClean="0"/>
          </a:p>
        </p:txBody>
      </p:sp>
    </p:spTree>
    <p:extLst>
      <p:ext uri="{BB962C8B-B14F-4D97-AF65-F5344CB8AC3E}">
        <p14:creationId xmlns:p14="http://schemas.microsoft.com/office/powerpoint/2010/main" val="2014643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lstStyle/>
          <a:p>
            <a:r>
              <a:rPr lang="en-US" sz="4800" dirty="0"/>
              <a:t>A thesis statement...</a:t>
            </a:r>
            <a:endParaRPr lang="en-US" dirty="0"/>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a:xfrm>
            <a:off x="838200" y="1825625"/>
            <a:ext cx="10630619" cy="4351338"/>
          </a:xfrm>
        </p:spPr>
        <p:txBody>
          <a:bodyPr vert="horz" lIns="91440" tIns="45720" rIns="91440" bIns="45720" rtlCol="0" anchor="t">
            <a:noAutofit/>
          </a:bodyPr>
          <a:lstStyle/>
          <a:p>
            <a:pPr>
              <a:lnSpc>
                <a:spcPct val="120000"/>
              </a:lnSpc>
            </a:pPr>
            <a:r>
              <a:rPr lang="en-US" dirty="0"/>
              <a:t>makes a claim that others might </a:t>
            </a:r>
            <a:r>
              <a:rPr lang="en-US" dirty="0" smtClean="0"/>
              <a:t>dispute</a:t>
            </a:r>
          </a:p>
          <a:p>
            <a:pPr>
              <a:lnSpc>
                <a:spcPct val="120000"/>
              </a:lnSpc>
            </a:pPr>
            <a:r>
              <a:rPr lang="en-US" dirty="0" smtClean="0"/>
              <a:t>Is not a fact</a:t>
            </a:r>
            <a:endParaRPr lang="en-US" dirty="0"/>
          </a:p>
          <a:p>
            <a:pPr>
              <a:lnSpc>
                <a:spcPct val="120000"/>
              </a:lnSpc>
            </a:pPr>
            <a:r>
              <a:rPr lang="en-US" dirty="0"/>
              <a:t>is usually a single sentence </a:t>
            </a:r>
            <a:r>
              <a:rPr lang="en-US" dirty="0" smtClean="0"/>
              <a:t>in </a:t>
            </a:r>
            <a:r>
              <a:rPr lang="en-US" dirty="0"/>
              <a:t>your first paragraph that presents your argument to the reader. The rest of the paper, the body of the essay, gathers and organizes evidence that will persuade the reader of the logic of your interpretation</a:t>
            </a:r>
          </a:p>
        </p:txBody>
      </p:sp>
    </p:spTree>
    <p:extLst>
      <p:ext uri="{BB962C8B-B14F-4D97-AF65-F5344CB8AC3E}">
        <p14:creationId xmlns:p14="http://schemas.microsoft.com/office/powerpoint/2010/main" val="1731467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4244</TotalTime>
  <Words>959</Words>
  <Application>Microsoft Office PowerPoint</Application>
  <PresentationFormat>Widescreen</PresentationFormat>
  <Paragraphs>87</Paragraphs>
  <Slides>20</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Comic Sans MS</vt:lpstr>
      <vt:lpstr>Office Theme</vt:lpstr>
      <vt:lpstr>Our Town</vt:lpstr>
      <vt:lpstr>Emily's Farewell </vt:lpstr>
      <vt:lpstr>PowerPoint Presentation</vt:lpstr>
      <vt:lpstr>Tone</vt:lpstr>
      <vt:lpstr>Theme</vt:lpstr>
      <vt:lpstr>Our Town &amp; "Bowling Alone"</vt:lpstr>
      <vt:lpstr>Preparing to Write</vt:lpstr>
      <vt:lpstr>A thesis statement...</vt:lpstr>
      <vt:lpstr>A thesis statement...</vt:lpstr>
      <vt:lpstr>Formulating a thesis statement</vt:lpstr>
      <vt:lpstr>A work in progress</vt:lpstr>
      <vt:lpstr>Mark Twain’s Huckleberry Finn is a great American novel. </vt:lpstr>
      <vt:lpstr>Be precise</vt:lpstr>
      <vt:lpstr>A Working Thesis</vt:lpstr>
      <vt:lpstr>A Refined Thesis</vt:lpstr>
      <vt:lpstr>More sample thesis statements</vt:lpstr>
      <vt:lpstr>More sample thesis statements</vt:lpstr>
      <vt:lpstr>Possible Templates for Thesis Statements</vt:lpstr>
      <vt:lpstr>Possible Templates for Thesis Statements</vt:lpstr>
      <vt:lpstr>Composing a Thesis Statement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Coffman</dc:creator>
  <cp:lastModifiedBy>Margaret D. Livingston</cp:lastModifiedBy>
  <cp:revision>171</cp:revision>
  <dcterms:created xsi:type="dcterms:W3CDTF">2013-07-15T20:26:40Z</dcterms:created>
  <dcterms:modified xsi:type="dcterms:W3CDTF">2019-09-09T12:02:32Z</dcterms:modified>
</cp:coreProperties>
</file>