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20240886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312863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288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62772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101981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411171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38310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94315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471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40959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05735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853959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grpSp>
        <p:nvGrpSpPr>
          <p:cNvPr id="25" name="Shape 25"/>
          <p:cNvGrpSpPr/>
          <p:nvPr/>
        </p:nvGrpSpPr>
        <p:grpSpPr>
          <a:xfrm rot="10800000" flipH="1">
            <a:off x="0" y="-534"/>
            <a:ext cx="9162288" cy="3086303"/>
            <a:chOff x="-7937" y="4255637"/>
            <a:chExt cx="9144000" cy="2606675"/>
          </a:xfrm>
        </p:grpSpPr>
        <p:sp>
          <p:nvSpPr>
            <p:cNvPr id="26" name="Shape 26"/>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27" name="Shape 27"/>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28" name="Shape 28"/>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29" name="Shape 29"/>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0" name="Shape 30"/>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1" name="Shape 31"/>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2" name="Shape 32"/>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3" name="Shape 33"/>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4" name="Shape 34"/>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5" name="Shape 35"/>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6" name="Shape 36"/>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7" name="Shape 37"/>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38" name="Shape 38"/>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39" name="Shape 39"/>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40" name="Shape 40"/>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1" name="Shape 41"/>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2" name="Shape 42"/>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3" name="Shape 43"/>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4" name="Shape 44"/>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5" name="Shape 45"/>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6" name="Shape 46"/>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7" name="Shape 47"/>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8" name="Shape 48"/>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49" name="Shape 49"/>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0" name="Shape 50"/>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1" name="Shape 51"/>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2" name="Shape 52"/>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3" name="Shape 53"/>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4" name="Shape 54"/>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5" name="Shape 55"/>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56" name="Shape 56"/>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grpSp>
      <p:sp>
        <p:nvSpPr>
          <p:cNvPr id="57" name="Shape 57"/>
          <p:cNvSpPr txBox="1">
            <a:spLocks noGrp="1"/>
          </p:cNvSpPr>
          <p:nvPr>
            <p:ph type="ctrTitle"/>
          </p:nvPr>
        </p:nvSpPr>
        <p:spPr>
          <a:xfrm>
            <a:off x="685800" y="1739635"/>
            <a:ext cx="7772400" cy="1238099"/>
          </a:xfrm>
          <a:prstGeom prst="rect">
            <a:avLst/>
          </a:prstGeom>
        </p:spPr>
        <p:txBody>
          <a:bodyPr lIns="91425" tIns="91425" rIns="91425" bIns="91425" anchor="b" anchorCtr="0"/>
          <a:lstStyle>
            <a:lvl1pPr algn="ctr">
              <a:spcBef>
                <a:spcPts val="0"/>
              </a:spcBef>
              <a:buClr>
                <a:schemeClr val="lt2"/>
              </a:buClr>
              <a:defRPr>
                <a:solidFill>
                  <a:schemeClr val="lt2"/>
                </a:solidFill>
              </a:defRPr>
            </a:lvl1pPr>
            <a:lvl2pPr algn="ctr">
              <a:spcBef>
                <a:spcPts val="0"/>
              </a:spcBef>
              <a:buClr>
                <a:schemeClr val="lt2"/>
              </a:buClr>
              <a:defRPr>
                <a:solidFill>
                  <a:schemeClr val="lt2"/>
                </a:solidFill>
              </a:defRPr>
            </a:lvl2pPr>
            <a:lvl3pPr algn="ctr">
              <a:spcBef>
                <a:spcPts val="0"/>
              </a:spcBef>
              <a:buClr>
                <a:schemeClr val="lt2"/>
              </a:buClr>
              <a:defRPr>
                <a:solidFill>
                  <a:schemeClr val="lt2"/>
                </a:solidFill>
              </a:defRPr>
            </a:lvl3pPr>
            <a:lvl4pPr algn="ctr">
              <a:spcBef>
                <a:spcPts val="0"/>
              </a:spcBef>
              <a:buClr>
                <a:schemeClr val="lt2"/>
              </a:buClr>
              <a:defRPr>
                <a:solidFill>
                  <a:schemeClr val="lt2"/>
                </a:solidFill>
              </a:defRPr>
            </a:lvl4pPr>
            <a:lvl5pPr algn="ctr">
              <a:spcBef>
                <a:spcPts val="0"/>
              </a:spcBef>
              <a:buClr>
                <a:schemeClr val="lt2"/>
              </a:buClr>
              <a:defRPr>
                <a:solidFill>
                  <a:schemeClr val="lt2"/>
                </a:solidFill>
              </a:defRPr>
            </a:lvl5pPr>
            <a:lvl6pPr algn="ctr">
              <a:spcBef>
                <a:spcPts val="0"/>
              </a:spcBef>
              <a:buClr>
                <a:schemeClr val="lt2"/>
              </a:buClr>
              <a:defRPr>
                <a:solidFill>
                  <a:schemeClr val="lt2"/>
                </a:solidFill>
              </a:defRPr>
            </a:lvl6pPr>
            <a:lvl7pPr algn="ctr">
              <a:spcBef>
                <a:spcPts val="0"/>
              </a:spcBef>
              <a:buClr>
                <a:schemeClr val="lt2"/>
              </a:buClr>
              <a:defRPr>
                <a:solidFill>
                  <a:schemeClr val="lt2"/>
                </a:solidFill>
              </a:defRPr>
            </a:lvl7pPr>
            <a:lvl8pPr algn="ctr">
              <a:spcBef>
                <a:spcPts val="0"/>
              </a:spcBef>
              <a:buClr>
                <a:schemeClr val="lt2"/>
              </a:buClr>
              <a:defRPr>
                <a:solidFill>
                  <a:schemeClr val="lt2"/>
                </a:solidFill>
              </a:defRPr>
            </a:lvl8pPr>
            <a:lvl9pPr algn="ctr">
              <a:spcBef>
                <a:spcPts val="0"/>
              </a:spcBef>
              <a:buClr>
                <a:schemeClr val="lt2"/>
              </a:buClr>
              <a:defRPr>
                <a:solidFill>
                  <a:schemeClr val="lt2"/>
                </a:solidFill>
              </a:defRPr>
            </a:lvl9pPr>
          </a:lstStyle>
          <a:p>
            <a:endParaRPr/>
          </a:p>
        </p:txBody>
      </p:sp>
      <p:sp>
        <p:nvSpPr>
          <p:cNvPr id="58" name="Shape 58"/>
          <p:cNvSpPr txBox="1">
            <a:spLocks noGrp="1"/>
          </p:cNvSpPr>
          <p:nvPr>
            <p:ph type="subTitle" idx="1"/>
          </p:nvPr>
        </p:nvSpPr>
        <p:spPr>
          <a:xfrm>
            <a:off x="685800" y="3086100"/>
            <a:ext cx="7772400" cy="661500"/>
          </a:xfrm>
          <a:prstGeom prst="rect">
            <a:avLst/>
          </a:prstGeom>
        </p:spPr>
        <p:txBody>
          <a:bodyPr lIns="91425" tIns="91425" rIns="91425" bIns="91425" anchor="t" anchorCtr="0"/>
          <a:lstStyle>
            <a:lvl1pPr algn="ctr">
              <a:spcBef>
                <a:spcPts val="0"/>
              </a:spcBef>
              <a:buSzPct val="100000"/>
              <a:buNone/>
              <a:defRPr sz="2400" i="1"/>
            </a:lvl1pPr>
            <a:lvl2pPr algn="ctr">
              <a:spcBef>
                <a:spcPts val="0"/>
              </a:spcBef>
              <a:buNone/>
              <a:defRPr i="1"/>
            </a:lvl2pPr>
            <a:lvl3pPr algn="ctr">
              <a:spcBef>
                <a:spcPts val="0"/>
              </a:spcBef>
              <a:buNone/>
              <a:defRPr i="1"/>
            </a:lvl3pPr>
            <a:lvl4pPr algn="ctr">
              <a:spcBef>
                <a:spcPts val="0"/>
              </a:spcBef>
              <a:buSzPct val="100000"/>
              <a:buNone/>
              <a:defRPr sz="2400" i="1"/>
            </a:lvl4pPr>
            <a:lvl5pPr algn="ctr">
              <a:spcBef>
                <a:spcPts val="0"/>
              </a:spcBef>
              <a:buSzPct val="100000"/>
              <a:buNone/>
              <a:defRPr sz="2400" i="1"/>
            </a:lvl5pPr>
            <a:lvl6pPr algn="ctr">
              <a:spcBef>
                <a:spcPts val="0"/>
              </a:spcBef>
              <a:buSzPct val="100000"/>
              <a:buNone/>
              <a:defRPr sz="2400" i="1"/>
            </a:lvl6pPr>
            <a:lvl7pPr algn="ctr">
              <a:spcBef>
                <a:spcPts val="0"/>
              </a:spcBef>
              <a:buSzPct val="100000"/>
              <a:buNone/>
              <a:defRPr sz="2400" i="1"/>
            </a:lvl7pPr>
            <a:lvl8pPr algn="ctr">
              <a:spcBef>
                <a:spcPts val="0"/>
              </a:spcBef>
              <a:buSzPct val="100000"/>
              <a:buNone/>
              <a:defRPr sz="2400" i="1"/>
            </a:lvl8pPr>
            <a:lvl9pPr algn="ctr">
              <a:spcBef>
                <a:spcPts val="0"/>
              </a:spcBef>
              <a:buSzPct val="100000"/>
              <a:buNone/>
              <a:defRPr sz="2400" i="1"/>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155628"/>
            <a:ext cx="8229600" cy="10445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1" name="Shape 61"/>
          <p:cNvSpPr txBox="1">
            <a:spLocks noGrp="1"/>
          </p:cNvSpPr>
          <p:nvPr>
            <p:ph type="body" idx="1"/>
          </p:nvPr>
        </p:nvSpPr>
        <p:spPr>
          <a:xfrm>
            <a:off x="457200" y="1297780"/>
            <a:ext cx="8229600" cy="36279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155628"/>
            <a:ext cx="8229600" cy="10445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4" name="Shape 64"/>
          <p:cNvSpPr txBox="1">
            <a:spLocks noGrp="1"/>
          </p:cNvSpPr>
          <p:nvPr>
            <p:ph type="body" idx="1"/>
          </p:nvPr>
        </p:nvSpPr>
        <p:spPr>
          <a:xfrm>
            <a:off x="457200" y="1297780"/>
            <a:ext cx="4041600" cy="36279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5" name="Shape 65"/>
          <p:cNvSpPr txBox="1">
            <a:spLocks noGrp="1"/>
          </p:cNvSpPr>
          <p:nvPr>
            <p:ph type="body" idx="2"/>
          </p:nvPr>
        </p:nvSpPr>
        <p:spPr>
          <a:xfrm>
            <a:off x="4645148" y="1297780"/>
            <a:ext cx="4041600" cy="36279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155628"/>
            <a:ext cx="8229600" cy="10445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8"/>
        <p:cNvGrpSpPr/>
        <p:nvPr/>
      </p:nvGrpSpPr>
      <p:grpSpPr>
        <a:xfrm>
          <a:off x="0" y="0"/>
          <a:ext cx="0" cy="0"/>
          <a:chOff x="0" y="0"/>
          <a:chExt cx="0" cy="0"/>
        </a:xfrm>
      </p:grpSpPr>
      <p:grpSp>
        <p:nvGrpSpPr>
          <p:cNvPr id="69" name="Shape 69"/>
          <p:cNvGrpSpPr/>
          <p:nvPr/>
        </p:nvGrpSpPr>
        <p:grpSpPr>
          <a:xfrm>
            <a:off x="0" y="4082016"/>
            <a:ext cx="9162288" cy="1073168"/>
            <a:chOff x="-7937" y="4255637"/>
            <a:chExt cx="9144000" cy="2606675"/>
          </a:xfrm>
        </p:grpSpPr>
        <p:sp>
          <p:nvSpPr>
            <p:cNvPr id="70" name="Shape 70"/>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1" name="Shape 71"/>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72" name="Shape 72"/>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3" name="Shape 73"/>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4" name="Shape 74"/>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5" name="Shape 75"/>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6" name="Shape 76"/>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7" name="Shape 77"/>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8" name="Shape 78"/>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79" name="Shape 79"/>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0" name="Shape 80"/>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1" name="Shape 81"/>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2" name="Shape 82"/>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83" name="Shape 83"/>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pPr>
                <a:spcBef>
                  <a:spcPts val="0"/>
                </a:spcBef>
                <a:buNone/>
              </a:pPr>
              <a:endParaRPr/>
            </a:p>
          </p:txBody>
        </p:sp>
        <p:sp>
          <p:nvSpPr>
            <p:cNvPr id="84" name="Shape 84"/>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5" name="Shape 85"/>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6" name="Shape 86"/>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7" name="Shape 87"/>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8" name="Shape 88"/>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89" name="Shape 89"/>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0" name="Shape 90"/>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1" name="Shape 91"/>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2" name="Shape 92"/>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3" name="Shape 93"/>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4" name="Shape 94"/>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5" name="Shape 95"/>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6" name="Shape 96"/>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7" name="Shape 97"/>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8" name="Shape 98"/>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99" name="Shape 99"/>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sp>
          <p:nvSpPr>
            <p:cNvPr id="100" name="Shape 100"/>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pPr>
                <a:spcBef>
                  <a:spcPts val="0"/>
                </a:spcBef>
                <a:buNone/>
              </a:pPr>
              <a:endParaRPr/>
            </a:p>
          </p:txBody>
        </p:sp>
      </p:grpSp>
      <p:sp>
        <p:nvSpPr>
          <p:cNvPr id="101" name="Shape 101"/>
          <p:cNvSpPr txBox="1">
            <a:spLocks noGrp="1"/>
          </p:cNvSpPr>
          <p:nvPr>
            <p:ph type="body" idx="1"/>
          </p:nvPr>
        </p:nvSpPr>
        <p:spPr>
          <a:xfrm>
            <a:off x="457200" y="4246565"/>
            <a:ext cx="8229600" cy="679200"/>
          </a:xfrm>
          <a:prstGeom prst="rect">
            <a:avLst/>
          </a:prstGeom>
        </p:spPr>
        <p:txBody>
          <a:bodyPr lIns="91425" tIns="91425" rIns="91425" bIns="91425" anchor="t" anchorCtr="0"/>
          <a:lstStyle>
            <a:lvl1pPr algn="ctr">
              <a:spcBef>
                <a:spcPts val="0"/>
              </a:spcBef>
              <a:buClr>
                <a:schemeClr val="lt2"/>
              </a:buClr>
              <a:buSzPct val="100000"/>
              <a:buNone/>
              <a:defRPr sz="2400" i="1">
                <a:solidFill>
                  <a:schemeClr val="lt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0"/>
            <a:ext cx="9159875" cy="5148512"/>
            <a:chOff x="0" y="0"/>
            <a:chExt cx="5770" cy="4324"/>
          </a:xfrm>
        </p:grpSpPr>
        <p:sp>
          <p:nvSpPr>
            <p:cNvPr id="6" name="Shape 6"/>
            <p:cNvSpPr/>
            <p:nvPr/>
          </p:nvSpPr>
          <p:spPr>
            <a:xfrm>
              <a:off x="69" y="91"/>
              <a:ext cx="5700" cy="4199"/>
            </a:xfrm>
            <a:prstGeom prst="rect">
              <a:avLst/>
            </a:prstGeom>
            <a:noFill/>
            <a:ln>
              <a:noFill/>
            </a:ln>
          </p:spPr>
          <p:txBody>
            <a:bodyPr lIns="91425" tIns="45700" rIns="91425" bIns="45700" anchor="t" anchorCtr="0">
              <a:noAutofit/>
            </a:bodyPr>
            <a:lstStyle/>
            <a:p>
              <a:pPr>
                <a:spcBef>
                  <a:spcPts val="0"/>
                </a:spcBef>
                <a:buNone/>
              </a:pPr>
              <a:endParaRPr/>
            </a:p>
          </p:txBody>
        </p:sp>
        <p:sp>
          <p:nvSpPr>
            <p:cNvPr id="7" name="Shape 7"/>
            <p:cNvSpPr/>
            <p:nvPr/>
          </p:nvSpPr>
          <p:spPr>
            <a:xfrm>
              <a:off x="0" y="0"/>
              <a:ext cx="5760" cy="4324"/>
            </a:xfrm>
            <a:custGeom>
              <a:avLst/>
              <a:gdLst/>
              <a:ahLst/>
              <a:cxnLst/>
              <a:rect l="0" t="0" r="0" b="0"/>
              <a:pathLst>
                <a:path w="5620" h="4138" extrusionOk="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lIns="91425" tIns="45700" rIns="91425" bIns="45700" anchor="t" anchorCtr="0">
              <a:noAutofit/>
            </a:bodyPr>
            <a:lstStyle/>
            <a:p>
              <a:pPr>
                <a:spcBef>
                  <a:spcPts val="0"/>
                </a:spcBef>
                <a:buNone/>
              </a:pPr>
              <a:endParaRPr/>
            </a:p>
          </p:txBody>
        </p:sp>
      </p:grpSp>
      <p:grpSp>
        <p:nvGrpSpPr>
          <p:cNvPr id="8" name="Shape 8"/>
          <p:cNvGrpSpPr/>
          <p:nvPr/>
        </p:nvGrpSpPr>
        <p:grpSpPr>
          <a:xfrm>
            <a:off x="3175" y="457200"/>
            <a:ext cx="8302625" cy="2840831"/>
            <a:chOff x="3175" y="609600"/>
            <a:chExt cx="8302625" cy="3787775"/>
          </a:xfrm>
        </p:grpSpPr>
        <p:sp>
          <p:nvSpPr>
            <p:cNvPr id="9" name="Shape 9"/>
            <p:cNvSpPr/>
            <p:nvPr/>
          </p:nvSpPr>
          <p:spPr>
            <a:xfrm>
              <a:off x="5470525" y="609600"/>
              <a:ext cx="654050" cy="314325"/>
            </a:xfrm>
            <a:custGeom>
              <a:avLst/>
              <a:gdLst/>
              <a:ahLst/>
              <a:cxnLst/>
              <a:rect l="0" t="0" r="0" b="0"/>
              <a:pathLst>
                <a:path w="412" h="198" extrusionOk="0">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0" name="Shape 10"/>
            <p:cNvSpPr/>
            <p:nvPr/>
          </p:nvSpPr>
          <p:spPr>
            <a:xfrm>
              <a:off x="5959475" y="717550"/>
              <a:ext cx="225425" cy="95250"/>
            </a:xfrm>
            <a:custGeom>
              <a:avLst/>
              <a:gdLst/>
              <a:ahLst/>
              <a:cxnLst/>
              <a:rect l="0" t="0" r="0" b="0"/>
              <a:pathLst>
                <a:path w="142" h="60" extrusionOk="0">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1" name="Shape 11"/>
            <p:cNvSpPr/>
            <p:nvPr/>
          </p:nvSpPr>
          <p:spPr>
            <a:xfrm>
              <a:off x="4775200" y="2952750"/>
              <a:ext cx="60325" cy="15875"/>
            </a:xfrm>
            <a:custGeom>
              <a:avLst/>
              <a:gdLst/>
              <a:ahLst/>
              <a:cxnLst/>
              <a:rect l="0" t="0" r="0" b="0"/>
              <a:pathLst>
                <a:path w="38" h="10" extrusionOk="0">
                  <a:moveTo>
                    <a:pt x="34" y="8"/>
                  </a:moveTo>
                  <a:lnTo>
                    <a:pt x="38" y="0"/>
                  </a:lnTo>
                  <a:lnTo>
                    <a:pt x="0" y="10"/>
                  </a:lnTo>
                  <a:lnTo>
                    <a:pt x="34" y="8"/>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2" name="Shape 12"/>
            <p:cNvSpPr/>
            <p:nvPr/>
          </p:nvSpPr>
          <p:spPr>
            <a:xfrm>
              <a:off x="6705600" y="622300"/>
              <a:ext cx="1600200" cy="771525"/>
            </a:xfrm>
            <a:custGeom>
              <a:avLst/>
              <a:gdLst/>
              <a:ahLst/>
              <a:cxnLst/>
              <a:rect l="0" t="0" r="0" b="0"/>
              <a:pathLst>
                <a:path w="1008" h="486" extrusionOk="0">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3" name="Shape 13"/>
            <p:cNvSpPr/>
            <p:nvPr/>
          </p:nvSpPr>
          <p:spPr>
            <a:xfrm>
              <a:off x="6604000" y="2200275"/>
              <a:ext cx="200025" cy="15875"/>
            </a:xfrm>
            <a:custGeom>
              <a:avLst/>
              <a:gdLst/>
              <a:ahLst/>
              <a:cxnLst/>
              <a:rect l="0" t="0" r="0" b="0"/>
              <a:pathLst>
                <a:path w="126" h="10" extrusionOk="0">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4" name="Shape 14"/>
            <p:cNvSpPr/>
            <p:nvPr/>
          </p:nvSpPr>
          <p:spPr>
            <a:xfrm>
              <a:off x="6530975" y="2206625"/>
              <a:ext cx="228600" cy="53975"/>
            </a:xfrm>
            <a:custGeom>
              <a:avLst/>
              <a:gdLst/>
              <a:ahLst/>
              <a:cxnLst/>
              <a:rect l="0" t="0" r="0" b="0"/>
              <a:pathLst>
                <a:path w="144" h="34" extrusionOk="0">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5" name="Shape 15"/>
            <p:cNvSpPr/>
            <p:nvPr/>
          </p:nvSpPr>
          <p:spPr>
            <a:xfrm>
              <a:off x="6200775" y="2482850"/>
              <a:ext cx="444500" cy="66675"/>
            </a:xfrm>
            <a:custGeom>
              <a:avLst/>
              <a:gdLst/>
              <a:ahLst/>
              <a:cxnLst/>
              <a:rect l="0" t="0" r="0" b="0"/>
              <a:pathLst>
                <a:path w="280" h="42" extrusionOk="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6" name="Shape 16"/>
            <p:cNvSpPr/>
            <p:nvPr/>
          </p:nvSpPr>
          <p:spPr>
            <a:xfrm>
              <a:off x="6610350" y="2260600"/>
              <a:ext cx="107950" cy="19050"/>
            </a:xfrm>
            <a:custGeom>
              <a:avLst/>
              <a:gdLst/>
              <a:ahLst/>
              <a:cxnLst/>
              <a:rect l="0" t="0" r="0" b="0"/>
              <a:pathLst>
                <a:path w="68" h="12" extrusionOk="0">
                  <a:moveTo>
                    <a:pt x="40" y="12"/>
                  </a:moveTo>
                  <a:lnTo>
                    <a:pt x="68" y="0"/>
                  </a:lnTo>
                  <a:lnTo>
                    <a:pt x="68" y="0"/>
                  </a:lnTo>
                  <a:lnTo>
                    <a:pt x="0" y="2"/>
                  </a:lnTo>
                  <a:lnTo>
                    <a:pt x="40" y="1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7" name="Shape 17"/>
            <p:cNvSpPr/>
            <p:nvPr/>
          </p:nvSpPr>
          <p:spPr>
            <a:xfrm>
              <a:off x="6880225" y="2025650"/>
              <a:ext cx="180975" cy="95250"/>
            </a:xfrm>
            <a:custGeom>
              <a:avLst/>
              <a:gdLst/>
              <a:ahLst/>
              <a:cxnLst/>
              <a:rect l="0" t="0" r="0" b="0"/>
              <a:pathLst>
                <a:path w="114" h="60" extrusionOk="0">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8" name="Shape 18"/>
            <p:cNvSpPr/>
            <p:nvPr/>
          </p:nvSpPr>
          <p:spPr>
            <a:xfrm>
              <a:off x="6581775" y="1924050"/>
              <a:ext cx="533400" cy="104775"/>
            </a:xfrm>
            <a:custGeom>
              <a:avLst/>
              <a:gdLst/>
              <a:ahLst/>
              <a:cxnLst/>
              <a:rect l="0" t="0" r="0" b="0"/>
              <a:pathLst>
                <a:path w="336" h="66" extrusionOk="0">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19" name="Shape 19"/>
            <p:cNvSpPr/>
            <p:nvPr/>
          </p:nvSpPr>
          <p:spPr>
            <a:xfrm>
              <a:off x="6661150" y="1730375"/>
              <a:ext cx="815975" cy="257175"/>
            </a:xfrm>
            <a:custGeom>
              <a:avLst/>
              <a:gdLst/>
              <a:ahLst/>
              <a:cxnLst/>
              <a:rect l="0" t="0" r="0" b="0"/>
              <a:pathLst>
                <a:path w="514" h="162" extrusionOk="0">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20" name="Shape 20"/>
            <p:cNvSpPr/>
            <p:nvPr/>
          </p:nvSpPr>
          <p:spPr>
            <a:xfrm>
              <a:off x="3733800" y="3667125"/>
              <a:ext cx="139700" cy="31750"/>
            </a:xfrm>
            <a:custGeom>
              <a:avLst/>
              <a:gdLst/>
              <a:ahLst/>
              <a:cxnLst/>
              <a:rect l="0" t="0" r="0" b="0"/>
              <a:pathLst>
                <a:path w="88" h="20" extrusionOk="0">
                  <a:moveTo>
                    <a:pt x="0" y="18"/>
                  </a:moveTo>
                  <a:lnTo>
                    <a:pt x="0" y="18"/>
                  </a:lnTo>
                  <a:lnTo>
                    <a:pt x="88" y="20"/>
                  </a:lnTo>
                  <a:lnTo>
                    <a:pt x="88" y="20"/>
                  </a:lnTo>
                  <a:lnTo>
                    <a:pt x="24" y="0"/>
                  </a:lnTo>
                  <a:lnTo>
                    <a:pt x="0" y="18"/>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sp>
          <p:nvSpPr>
            <p:cNvPr id="21" name="Shape 21"/>
            <p:cNvSpPr/>
            <p:nvPr/>
          </p:nvSpPr>
          <p:spPr>
            <a:xfrm>
              <a:off x="3175" y="812800"/>
              <a:ext cx="6886575" cy="3584575"/>
            </a:xfrm>
            <a:custGeom>
              <a:avLst/>
              <a:gdLst/>
              <a:ahLst/>
              <a:cxnLst/>
              <a:rect l="0" t="0" r="0" b="0"/>
              <a:pathLst>
                <a:path w="4338" h="2258" extrusionOk="0">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lIns="91425" tIns="45700" rIns="91425" bIns="45700" anchor="t" anchorCtr="0">
              <a:noAutofit/>
            </a:bodyPr>
            <a:lstStyle/>
            <a:p>
              <a:pPr>
                <a:spcBef>
                  <a:spcPts val="0"/>
                </a:spcBef>
                <a:buNone/>
              </a:pPr>
              <a:endParaRPr/>
            </a:p>
          </p:txBody>
        </p:sp>
      </p:grpSp>
      <p:sp>
        <p:nvSpPr>
          <p:cNvPr id="22" name="Shape 22"/>
          <p:cNvSpPr txBox="1">
            <a:spLocks noGrp="1"/>
          </p:cNvSpPr>
          <p:nvPr>
            <p:ph type="title"/>
          </p:nvPr>
        </p:nvSpPr>
        <p:spPr>
          <a:xfrm>
            <a:off x="457200" y="155628"/>
            <a:ext cx="8229600" cy="1044599"/>
          </a:xfrm>
          <a:prstGeom prst="rect">
            <a:avLst/>
          </a:prstGeom>
          <a:noFill/>
          <a:ln>
            <a:noFill/>
          </a:ln>
        </p:spPr>
        <p:txBody>
          <a:bodyPr lIns="91425" tIns="91425" rIns="91425" bIns="91425" anchor="b" anchorCtr="0"/>
          <a:lstStyle>
            <a:lvl1pPr>
              <a:spcBef>
                <a:spcPts val="0"/>
              </a:spcBef>
              <a:buClr>
                <a:schemeClr val="dk2"/>
              </a:buClr>
              <a:buSzPct val="100000"/>
              <a:buFont typeface="Georgia"/>
              <a:buNone/>
              <a:defRPr sz="4800">
                <a:solidFill>
                  <a:schemeClr val="dk2"/>
                </a:solidFill>
                <a:latin typeface="Georgia"/>
                <a:ea typeface="Georgia"/>
                <a:cs typeface="Georgia"/>
                <a:sym typeface="Georgia"/>
              </a:defRPr>
            </a:lvl1pPr>
            <a:lvl2pPr>
              <a:spcBef>
                <a:spcPts val="0"/>
              </a:spcBef>
              <a:buClr>
                <a:schemeClr val="dk2"/>
              </a:buClr>
              <a:buSzPct val="100000"/>
              <a:buFont typeface="Georgia"/>
              <a:buNone/>
              <a:defRPr sz="4800">
                <a:solidFill>
                  <a:schemeClr val="dk2"/>
                </a:solidFill>
                <a:latin typeface="Georgia"/>
                <a:ea typeface="Georgia"/>
                <a:cs typeface="Georgia"/>
                <a:sym typeface="Georgia"/>
              </a:defRPr>
            </a:lvl2pPr>
            <a:lvl3pPr>
              <a:spcBef>
                <a:spcPts val="0"/>
              </a:spcBef>
              <a:buClr>
                <a:schemeClr val="dk2"/>
              </a:buClr>
              <a:buSzPct val="100000"/>
              <a:buFont typeface="Georgia"/>
              <a:buNone/>
              <a:defRPr sz="4800">
                <a:solidFill>
                  <a:schemeClr val="dk2"/>
                </a:solidFill>
                <a:latin typeface="Georgia"/>
                <a:ea typeface="Georgia"/>
                <a:cs typeface="Georgia"/>
                <a:sym typeface="Georgia"/>
              </a:defRPr>
            </a:lvl3pPr>
            <a:lvl4pPr>
              <a:spcBef>
                <a:spcPts val="0"/>
              </a:spcBef>
              <a:buClr>
                <a:schemeClr val="dk2"/>
              </a:buClr>
              <a:buSzPct val="100000"/>
              <a:buFont typeface="Georgia"/>
              <a:buNone/>
              <a:defRPr sz="4800">
                <a:solidFill>
                  <a:schemeClr val="dk2"/>
                </a:solidFill>
                <a:latin typeface="Georgia"/>
                <a:ea typeface="Georgia"/>
                <a:cs typeface="Georgia"/>
                <a:sym typeface="Georgia"/>
              </a:defRPr>
            </a:lvl4pPr>
            <a:lvl5pPr>
              <a:spcBef>
                <a:spcPts val="0"/>
              </a:spcBef>
              <a:buClr>
                <a:schemeClr val="dk2"/>
              </a:buClr>
              <a:buSzPct val="100000"/>
              <a:buFont typeface="Georgia"/>
              <a:buNone/>
              <a:defRPr sz="4800">
                <a:solidFill>
                  <a:schemeClr val="dk2"/>
                </a:solidFill>
                <a:latin typeface="Georgia"/>
                <a:ea typeface="Georgia"/>
                <a:cs typeface="Georgia"/>
                <a:sym typeface="Georgia"/>
              </a:defRPr>
            </a:lvl5pPr>
            <a:lvl6pPr>
              <a:spcBef>
                <a:spcPts val="0"/>
              </a:spcBef>
              <a:buClr>
                <a:schemeClr val="dk2"/>
              </a:buClr>
              <a:buSzPct val="100000"/>
              <a:buFont typeface="Georgia"/>
              <a:buNone/>
              <a:defRPr sz="4800">
                <a:solidFill>
                  <a:schemeClr val="dk2"/>
                </a:solidFill>
                <a:latin typeface="Georgia"/>
                <a:ea typeface="Georgia"/>
                <a:cs typeface="Georgia"/>
                <a:sym typeface="Georgia"/>
              </a:defRPr>
            </a:lvl6pPr>
            <a:lvl7pPr>
              <a:spcBef>
                <a:spcPts val="0"/>
              </a:spcBef>
              <a:buClr>
                <a:schemeClr val="dk2"/>
              </a:buClr>
              <a:buSzPct val="100000"/>
              <a:buFont typeface="Georgia"/>
              <a:buNone/>
              <a:defRPr sz="4800">
                <a:solidFill>
                  <a:schemeClr val="dk2"/>
                </a:solidFill>
                <a:latin typeface="Georgia"/>
                <a:ea typeface="Georgia"/>
                <a:cs typeface="Georgia"/>
                <a:sym typeface="Georgia"/>
              </a:defRPr>
            </a:lvl7pPr>
            <a:lvl8pPr>
              <a:spcBef>
                <a:spcPts val="0"/>
              </a:spcBef>
              <a:buClr>
                <a:schemeClr val="dk2"/>
              </a:buClr>
              <a:buSzPct val="100000"/>
              <a:buFont typeface="Georgia"/>
              <a:buNone/>
              <a:defRPr sz="4800">
                <a:solidFill>
                  <a:schemeClr val="dk2"/>
                </a:solidFill>
                <a:latin typeface="Georgia"/>
                <a:ea typeface="Georgia"/>
                <a:cs typeface="Georgia"/>
                <a:sym typeface="Georgia"/>
              </a:defRPr>
            </a:lvl8pPr>
            <a:lvl9pPr>
              <a:spcBef>
                <a:spcPts val="0"/>
              </a:spcBef>
              <a:buClr>
                <a:schemeClr val="dk2"/>
              </a:buClr>
              <a:buSzPct val="100000"/>
              <a:buFont typeface="Georgia"/>
              <a:buNone/>
              <a:defRPr sz="4800">
                <a:solidFill>
                  <a:schemeClr val="dk2"/>
                </a:solidFill>
                <a:latin typeface="Georgia"/>
                <a:ea typeface="Georgia"/>
                <a:cs typeface="Georgia"/>
                <a:sym typeface="Georgia"/>
              </a:defRPr>
            </a:lvl9pPr>
          </a:lstStyle>
          <a:p>
            <a:endParaRPr/>
          </a:p>
        </p:txBody>
      </p:sp>
      <p:sp>
        <p:nvSpPr>
          <p:cNvPr id="23" name="Shape 23"/>
          <p:cNvSpPr txBox="1">
            <a:spLocks noGrp="1"/>
          </p:cNvSpPr>
          <p:nvPr>
            <p:ph type="body" idx="1"/>
          </p:nvPr>
        </p:nvSpPr>
        <p:spPr>
          <a:xfrm>
            <a:off x="457200" y="1297780"/>
            <a:ext cx="8229600" cy="3627900"/>
          </a:xfrm>
          <a:prstGeom prst="rect">
            <a:avLst/>
          </a:prstGeom>
          <a:noFill/>
          <a:ln>
            <a:noFill/>
          </a:ln>
        </p:spPr>
        <p:txBody>
          <a:bodyPr lIns="91425" tIns="91425" rIns="91425" bIns="91425" anchor="t" anchorCtr="0"/>
          <a:lstStyle>
            <a:lvl1pPr>
              <a:spcBef>
                <a:spcPts val="600"/>
              </a:spcBef>
              <a:buClr>
                <a:schemeClr val="dk2"/>
              </a:buClr>
              <a:buSzPct val="100000"/>
              <a:buFont typeface="Georgia"/>
              <a:defRPr sz="3000">
                <a:solidFill>
                  <a:schemeClr val="dk2"/>
                </a:solidFill>
                <a:latin typeface="Georgia"/>
                <a:ea typeface="Georgia"/>
                <a:cs typeface="Georgia"/>
                <a:sym typeface="Georgia"/>
              </a:defRPr>
            </a:lvl1pPr>
            <a:lvl2pPr>
              <a:spcBef>
                <a:spcPts val="480"/>
              </a:spcBef>
              <a:buClr>
                <a:schemeClr val="dk2"/>
              </a:buClr>
              <a:buSzPct val="100000"/>
              <a:buFont typeface="Georgia"/>
              <a:defRPr sz="2400">
                <a:solidFill>
                  <a:schemeClr val="dk2"/>
                </a:solidFill>
                <a:latin typeface="Georgia"/>
                <a:ea typeface="Georgia"/>
                <a:cs typeface="Georgia"/>
                <a:sym typeface="Georgia"/>
              </a:defRPr>
            </a:lvl2pPr>
            <a:lvl3pPr>
              <a:spcBef>
                <a:spcPts val="480"/>
              </a:spcBef>
              <a:buClr>
                <a:schemeClr val="dk2"/>
              </a:buClr>
              <a:buSzPct val="100000"/>
              <a:buFont typeface="Georgia"/>
              <a:defRPr sz="2400">
                <a:solidFill>
                  <a:schemeClr val="dk2"/>
                </a:solidFill>
                <a:latin typeface="Georgia"/>
                <a:ea typeface="Georgia"/>
                <a:cs typeface="Georgia"/>
                <a:sym typeface="Georgia"/>
              </a:defRPr>
            </a:lvl3pPr>
            <a:lvl4pPr>
              <a:spcBef>
                <a:spcPts val="360"/>
              </a:spcBef>
              <a:buClr>
                <a:schemeClr val="dk2"/>
              </a:buClr>
              <a:buSzPct val="100000"/>
              <a:buFont typeface="Georgia"/>
              <a:defRPr sz="1800">
                <a:solidFill>
                  <a:schemeClr val="dk2"/>
                </a:solidFill>
                <a:latin typeface="Georgia"/>
                <a:ea typeface="Georgia"/>
                <a:cs typeface="Georgia"/>
                <a:sym typeface="Georgia"/>
              </a:defRPr>
            </a:lvl4pPr>
            <a:lvl5pPr>
              <a:spcBef>
                <a:spcPts val="360"/>
              </a:spcBef>
              <a:buClr>
                <a:schemeClr val="dk2"/>
              </a:buClr>
              <a:buSzPct val="100000"/>
              <a:buFont typeface="Georgia"/>
              <a:defRPr sz="1800">
                <a:solidFill>
                  <a:schemeClr val="dk2"/>
                </a:solidFill>
                <a:latin typeface="Georgia"/>
                <a:ea typeface="Georgia"/>
                <a:cs typeface="Georgia"/>
                <a:sym typeface="Georgia"/>
              </a:defRPr>
            </a:lvl5pPr>
            <a:lvl6pPr>
              <a:spcBef>
                <a:spcPts val="360"/>
              </a:spcBef>
              <a:buClr>
                <a:schemeClr val="dk2"/>
              </a:buClr>
              <a:buSzPct val="100000"/>
              <a:buFont typeface="Georgia"/>
              <a:defRPr sz="1800">
                <a:solidFill>
                  <a:schemeClr val="dk2"/>
                </a:solidFill>
                <a:latin typeface="Georgia"/>
                <a:ea typeface="Georgia"/>
                <a:cs typeface="Georgia"/>
                <a:sym typeface="Georgia"/>
              </a:defRPr>
            </a:lvl6pPr>
            <a:lvl7pPr>
              <a:spcBef>
                <a:spcPts val="360"/>
              </a:spcBef>
              <a:buClr>
                <a:schemeClr val="dk2"/>
              </a:buClr>
              <a:buSzPct val="100000"/>
              <a:buFont typeface="Georgia"/>
              <a:defRPr sz="1800">
                <a:solidFill>
                  <a:schemeClr val="dk2"/>
                </a:solidFill>
                <a:latin typeface="Georgia"/>
                <a:ea typeface="Georgia"/>
                <a:cs typeface="Georgia"/>
                <a:sym typeface="Georgia"/>
              </a:defRPr>
            </a:lvl7pPr>
            <a:lvl8pPr>
              <a:spcBef>
                <a:spcPts val="360"/>
              </a:spcBef>
              <a:buClr>
                <a:schemeClr val="dk2"/>
              </a:buClr>
              <a:buSzPct val="100000"/>
              <a:buFont typeface="Georgia"/>
              <a:defRPr sz="1800">
                <a:solidFill>
                  <a:schemeClr val="dk2"/>
                </a:solidFill>
                <a:latin typeface="Georgia"/>
                <a:ea typeface="Georgia"/>
                <a:cs typeface="Georgia"/>
                <a:sym typeface="Georgia"/>
              </a:defRPr>
            </a:lvl8pPr>
            <a:lvl9pPr>
              <a:spcBef>
                <a:spcPts val="360"/>
              </a:spcBef>
              <a:buClr>
                <a:schemeClr val="dk2"/>
              </a:buClr>
              <a:buSzPct val="100000"/>
              <a:buFont typeface="Georgia"/>
              <a:defRPr sz="1800">
                <a:solidFill>
                  <a:schemeClr val="dk2"/>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youtube.com/v/AxcM3nCsgl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a:hlinkClick r:id="rId3"/>
          </p:cNvPr>
          <p:cNvSpPr/>
          <p:nvPr/>
        </p:nvSpPr>
        <p:spPr>
          <a:xfrm>
            <a:off x="0" y="0"/>
            <a:ext cx="9144000" cy="5143500"/>
          </a:xfrm>
          <a:prstGeom prst="rect">
            <a:avLst/>
          </a:prstGeom>
          <a:blipFill>
            <a:blip r:embed="rId4">
              <a:alphaModFix/>
            </a:blip>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pic>
        <p:nvPicPr>
          <p:cNvPr id="156" name="Shape 156"/>
          <p:cNvPicPr preferRelativeResize="0"/>
          <p:nvPr/>
        </p:nvPicPr>
        <p:blipFill>
          <a:blip r:embed="rId3">
            <a:alphaModFix/>
          </a:blip>
          <a:stretch>
            <a:fillRect/>
          </a:stretch>
        </p:blipFill>
        <p:spPr>
          <a:xfrm>
            <a:off x="1969500" y="1449700"/>
            <a:ext cx="4762500" cy="36441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pic>
        <p:nvPicPr>
          <p:cNvPr id="161" name="Shape 161"/>
          <p:cNvPicPr preferRelativeResize="0"/>
          <p:nvPr/>
        </p:nvPicPr>
        <p:blipFill>
          <a:blip r:embed="rId3">
            <a:alphaModFix/>
          </a:blip>
          <a:stretch>
            <a:fillRect/>
          </a:stretch>
        </p:blipFill>
        <p:spPr>
          <a:xfrm>
            <a:off x="1929775" y="1777375"/>
            <a:ext cx="4648200" cy="3320274"/>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ctrTitle"/>
          </p:nvPr>
        </p:nvSpPr>
        <p:spPr>
          <a:xfrm>
            <a:off x="685800" y="1739635"/>
            <a:ext cx="7772400" cy="1238099"/>
          </a:xfrm>
          <a:prstGeom prst="rect">
            <a:avLst/>
          </a:prstGeom>
        </p:spPr>
        <p:txBody>
          <a:bodyPr lIns="91425" tIns="91425" rIns="91425" bIns="91425" anchor="b" anchorCtr="0">
            <a:noAutofit/>
          </a:bodyPr>
          <a:lstStyle/>
          <a:p>
            <a:pPr>
              <a:spcBef>
                <a:spcPts val="0"/>
              </a:spcBef>
              <a:buNone/>
            </a:pPr>
            <a:r>
              <a:rPr lang="en"/>
              <a:t>Villanelle </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spcBef>
                <a:spcPts val="0"/>
              </a:spcBef>
              <a:buNone/>
            </a:pPr>
            <a:r>
              <a:rPr lang="en"/>
              <a:t>Villanelle </a:t>
            </a:r>
          </a:p>
        </p:txBody>
      </p:sp>
      <p:sp>
        <p:nvSpPr>
          <p:cNvPr id="115" name="Shape 115"/>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a:spcBef>
                <a:spcPts val="0"/>
              </a:spcBef>
              <a:buNone/>
            </a:pPr>
            <a:r>
              <a:rPr lang="en" sz="2000">
                <a:solidFill>
                  <a:srgbClr val="434343"/>
                </a:solidFill>
              </a:rPr>
              <a:t>The highly structured villanelle is a nineteen-line poem with two repeating rhymes and two refrains. The form is made up of five tercets followed by a quatrain. The first and third lines of the opening tercet are repeated alternately in the last lines of the succeeding stanzas; then in the final stanza, the refrain serves as the poem’s two concluding lines. Using capitals for the refrains and lowercase letters for the rhymes, the form could be expressed as: </a:t>
            </a:r>
            <a:r>
              <a:rPr lang="en" sz="2000" i="1">
                <a:solidFill>
                  <a:srgbClr val="434343"/>
                </a:solidFill>
              </a:rPr>
              <a:t>A1 b A2 / a b A1 / a b A2 / a b A1 / a b A2 / a b A1 A2</a:t>
            </a:r>
            <a:r>
              <a:rPr lang="en" sz="2000">
                <a:solidFill>
                  <a:srgbClr val="434343"/>
                </a:solidFill>
              </a:rPr>
              <a:t>.</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spcBef>
                <a:spcPts val="0"/>
              </a:spcBef>
              <a:buNone/>
            </a:pPr>
            <a:r>
              <a:rPr lang="en"/>
              <a:t>Villanelle </a:t>
            </a:r>
          </a:p>
        </p:txBody>
      </p:sp>
      <p:sp>
        <p:nvSpPr>
          <p:cNvPr id="121" name="Shape 121"/>
          <p:cNvSpPr txBox="1">
            <a:spLocks noGrp="1"/>
          </p:cNvSpPr>
          <p:nvPr>
            <p:ph type="body" idx="1"/>
          </p:nvPr>
        </p:nvSpPr>
        <p:spPr>
          <a:xfrm>
            <a:off x="457200" y="1317655"/>
            <a:ext cx="8229600" cy="3627900"/>
          </a:xfrm>
          <a:prstGeom prst="rect">
            <a:avLst/>
          </a:prstGeom>
        </p:spPr>
        <p:txBody>
          <a:bodyPr lIns="91425" tIns="91425" rIns="91425" bIns="91425" anchor="t" anchorCtr="0">
            <a:noAutofit/>
          </a:bodyPr>
          <a:lstStyle/>
          <a:p>
            <a:pPr>
              <a:spcBef>
                <a:spcPts val="0"/>
              </a:spcBef>
              <a:buNone/>
            </a:pPr>
            <a:r>
              <a:rPr lang="en" sz="2000">
                <a:solidFill>
                  <a:srgbClr val="434343"/>
                </a:solidFill>
              </a:rPr>
              <a:t>Strange as it may seem for a poem with such a rigid rhyme scheme, the villanelle did not start off as a fixed form. During the Renaissance, the </a:t>
            </a:r>
            <a:r>
              <a:rPr lang="en" sz="2000" i="1">
                <a:solidFill>
                  <a:srgbClr val="434343"/>
                </a:solidFill>
              </a:rPr>
              <a:t>villanella</a:t>
            </a:r>
            <a:r>
              <a:rPr lang="en" sz="2000">
                <a:solidFill>
                  <a:srgbClr val="434343"/>
                </a:solidFill>
              </a:rPr>
              <a:t> and </a:t>
            </a:r>
            <a:r>
              <a:rPr lang="en" sz="2000" i="1">
                <a:solidFill>
                  <a:srgbClr val="434343"/>
                </a:solidFill>
              </a:rPr>
              <a:t>villancico</a:t>
            </a:r>
            <a:r>
              <a:rPr lang="en" sz="2000">
                <a:solidFill>
                  <a:srgbClr val="434343"/>
                </a:solidFill>
              </a:rPr>
              <a:t> (from the Italian </a:t>
            </a:r>
            <a:r>
              <a:rPr lang="en" sz="2000" i="1">
                <a:solidFill>
                  <a:srgbClr val="434343"/>
                </a:solidFill>
              </a:rPr>
              <a:t>villano</a:t>
            </a:r>
            <a:r>
              <a:rPr lang="en" sz="2000">
                <a:solidFill>
                  <a:srgbClr val="434343"/>
                </a:solidFill>
              </a:rPr>
              <a:t>, or peasant) were Italian and Spanish dance-songs. French poets who called their poems “villanelle” did not follow any specific schemes, rhymes, or refrains. Rather, the title implied that, like the Italian and Spanish dance-songs, their poems spoke of simple, often pastoral or rustic themes.</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spcBef>
                <a:spcPts val="0"/>
              </a:spcBef>
              <a:buNone/>
            </a:pPr>
            <a:r>
              <a:rPr lang="en"/>
              <a:t>Villanelle</a:t>
            </a:r>
          </a:p>
        </p:txBody>
      </p:sp>
      <p:sp>
        <p:nvSpPr>
          <p:cNvPr id="127" name="Shape 127"/>
          <p:cNvSpPr txBox="1">
            <a:spLocks noGrp="1"/>
          </p:cNvSpPr>
          <p:nvPr>
            <p:ph type="body" idx="1"/>
          </p:nvPr>
        </p:nvSpPr>
        <p:spPr>
          <a:xfrm>
            <a:off x="457200" y="1297780"/>
            <a:ext cx="8229600" cy="3627900"/>
          </a:xfrm>
          <a:prstGeom prst="rect">
            <a:avLst/>
          </a:prstGeom>
        </p:spPr>
        <p:txBody>
          <a:bodyPr lIns="91425" tIns="91425" rIns="91425" bIns="91425" anchor="t" anchorCtr="0">
            <a:noAutofit/>
          </a:bodyPr>
          <a:lstStyle/>
          <a:p>
            <a:pPr lvl="0" rtl="0">
              <a:lnSpc>
                <a:spcPct val="128571"/>
              </a:lnSpc>
              <a:spcBef>
                <a:spcPts val="1400"/>
              </a:spcBef>
              <a:spcAft>
                <a:spcPts val="1400"/>
              </a:spcAft>
              <a:buClr>
                <a:schemeClr val="dk1"/>
              </a:buClr>
              <a:buSzPct val="55000"/>
              <a:buFont typeface="Arial"/>
              <a:buNone/>
            </a:pPr>
            <a:r>
              <a:rPr lang="en" sz="2000">
                <a:solidFill>
                  <a:srgbClr val="434343"/>
                </a:solidFill>
              </a:rPr>
              <a:t>While some scholars believe that the form as we know it today has been in existence since the sixteenth century, others argue that only one Renaissance poem was ever written in that manner--Jean Passerat’s “Villanelle," or </a:t>
            </a:r>
            <a:r>
              <a:rPr lang="en" sz="2000" i="1">
                <a:solidFill>
                  <a:srgbClr val="434343"/>
                </a:solidFill>
              </a:rPr>
              <a:t>“J’ay perdu ma tourterelle”</a:t>
            </a:r>
            <a:r>
              <a:rPr lang="en" sz="2000">
                <a:solidFill>
                  <a:srgbClr val="434343"/>
                </a:solidFill>
              </a:rPr>
              <a:t>--and that it wasn’t until the late nineteenth century that the villanelle was defined as a fixed form by French poet Théodore de Banville.</a:t>
            </a:r>
          </a:p>
          <a:p>
            <a:pPr lvl="0" rtl="0">
              <a:lnSpc>
                <a:spcPct val="128571"/>
              </a:lnSpc>
              <a:spcBef>
                <a:spcPts val="1400"/>
              </a:spcBef>
              <a:spcAft>
                <a:spcPts val="1400"/>
              </a:spcAft>
              <a:buClr>
                <a:schemeClr val="dk1"/>
              </a:buClr>
              <a:buSzPct val="55000"/>
              <a:buFont typeface="Arial"/>
              <a:buNone/>
            </a:pPr>
            <a:r>
              <a:rPr lang="en" sz="2000">
                <a:solidFill>
                  <a:srgbClr val="434343"/>
                </a:solidFill>
              </a:rPr>
              <a:t>Regardless of its provenance, the form did not catch on in France, but it has become increasingly popular among poets writing in English.</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572677"/>
            <a:ext cx="8229600" cy="1044599"/>
          </a:xfrm>
          <a:prstGeom prst="rect">
            <a:avLst/>
          </a:prstGeom>
        </p:spPr>
        <p:txBody>
          <a:bodyPr lIns="91425" tIns="91425" rIns="91425" bIns="91425" anchor="b" anchorCtr="0">
            <a:noAutofit/>
          </a:bodyPr>
          <a:lstStyle/>
          <a:p>
            <a:pPr>
              <a:spcBef>
                <a:spcPts val="0"/>
              </a:spcBef>
              <a:buNone/>
            </a:pPr>
            <a:r>
              <a:rPr lang="en" sz="4400"/>
              <a:t>“Do Not Go Gentle Into That Good Night” by Dylan Thomas</a:t>
            </a:r>
          </a:p>
        </p:txBody>
      </p:sp>
      <p:sp>
        <p:nvSpPr>
          <p:cNvPr id="133" name="Shape 133"/>
          <p:cNvSpPr txBox="1">
            <a:spLocks noGrp="1"/>
          </p:cNvSpPr>
          <p:nvPr>
            <p:ph type="body" idx="1"/>
          </p:nvPr>
        </p:nvSpPr>
        <p:spPr>
          <a:xfrm>
            <a:off x="457200" y="1567625"/>
            <a:ext cx="4179900" cy="3627900"/>
          </a:xfrm>
          <a:prstGeom prst="rect">
            <a:avLst/>
          </a:prstGeom>
        </p:spPr>
        <p:txBody>
          <a:bodyPr lIns="91425" tIns="91425" rIns="91425" bIns="91425" anchor="t" anchorCtr="0">
            <a:noAutofit/>
          </a:bodyPr>
          <a:lstStyle/>
          <a:p>
            <a:pPr lvl="0" rtl="0">
              <a:spcBef>
                <a:spcPts val="0"/>
              </a:spcBef>
              <a:buClr>
                <a:schemeClr val="dk1"/>
              </a:buClr>
              <a:buSzPct val="78571"/>
              <a:buFont typeface="Arial"/>
              <a:buNone/>
            </a:pPr>
            <a:r>
              <a:rPr lang="en" sz="1400">
                <a:solidFill>
                  <a:srgbClr val="434343"/>
                </a:solidFill>
              </a:rPr>
              <a:t>Do not go gentle into that good night,</a:t>
            </a:r>
          </a:p>
          <a:p>
            <a:pPr lvl="0" rtl="0">
              <a:spcBef>
                <a:spcPts val="0"/>
              </a:spcBef>
              <a:buClr>
                <a:schemeClr val="dk1"/>
              </a:buClr>
              <a:buSzPct val="78571"/>
              <a:buFont typeface="Arial"/>
              <a:buNone/>
            </a:pPr>
            <a:r>
              <a:rPr lang="en" sz="1400">
                <a:solidFill>
                  <a:srgbClr val="434343"/>
                </a:solidFill>
              </a:rPr>
              <a:t>Old age should burn and rave at close of day;</a:t>
            </a:r>
          </a:p>
          <a:p>
            <a:pPr lvl="0" rtl="0">
              <a:spcBef>
                <a:spcPts val="0"/>
              </a:spcBef>
              <a:buClr>
                <a:schemeClr val="dk1"/>
              </a:buClr>
              <a:buSzPct val="78571"/>
              <a:buFont typeface="Arial"/>
              <a:buNone/>
            </a:pPr>
            <a:r>
              <a:rPr lang="en" sz="1400">
                <a:solidFill>
                  <a:srgbClr val="434343"/>
                </a:solidFill>
              </a:rPr>
              <a:t>Rage, rage against the dying of the light.</a:t>
            </a:r>
          </a:p>
          <a:p>
            <a:pPr lvl="0" rtl="0">
              <a:spcBef>
                <a:spcPts val="0"/>
              </a:spcBef>
              <a:buClr>
                <a:schemeClr val="dk1"/>
              </a:buClr>
              <a:buFont typeface="Arial"/>
              <a:buNone/>
            </a:pPr>
            <a:endParaRPr sz="1400">
              <a:solidFill>
                <a:srgbClr val="434343"/>
              </a:solidFill>
            </a:endParaRPr>
          </a:p>
          <a:p>
            <a:pPr lvl="0" rtl="0">
              <a:spcBef>
                <a:spcPts val="0"/>
              </a:spcBef>
              <a:buClr>
                <a:schemeClr val="dk1"/>
              </a:buClr>
              <a:buSzPct val="78571"/>
              <a:buFont typeface="Arial"/>
              <a:buNone/>
            </a:pPr>
            <a:r>
              <a:rPr lang="en" sz="1400">
                <a:solidFill>
                  <a:srgbClr val="434343"/>
                </a:solidFill>
              </a:rPr>
              <a:t>Though wise men at their end know dark is right,</a:t>
            </a:r>
          </a:p>
          <a:p>
            <a:pPr lvl="0" rtl="0">
              <a:spcBef>
                <a:spcPts val="0"/>
              </a:spcBef>
              <a:buClr>
                <a:schemeClr val="dk1"/>
              </a:buClr>
              <a:buSzPct val="78571"/>
              <a:buFont typeface="Arial"/>
              <a:buNone/>
            </a:pPr>
            <a:r>
              <a:rPr lang="en" sz="1400">
                <a:solidFill>
                  <a:srgbClr val="434343"/>
                </a:solidFill>
              </a:rPr>
              <a:t>Because their words had forked no lightning they</a:t>
            </a:r>
          </a:p>
          <a:p>
            <a:pPr lvl="0" rtl="0">
              <a:spcBef>
                <a:spcPts val="0"/>
              </a:spcBef>
              <a:buClr>
                <a:schemeClr val="dk1"/>
              </a:buClr>
              <a:buSzPct val="78571"/>
              <a:buFont typeface="Arial"/>
              <a:buNone/>
            </a:pPr>
            <a:r>
              <a:rPr lang="en" sz="1400">
                <a:solidFill>
                  <a:srgbClr val="434343"/>
                </a:solidFill>
              </a:rPr>
              <a:t>Do not go gentle into that good night.</a:t>
            </a:r>
          </a:p>
          <a:p>
            <a:pPr lvl="0" rtl="0">
              <a:spcBef>
                <a:spcPts val="0"/>
              </a:spcBef>
              <a:buClr>
                <a:schemeClr val="dk1"/>
              </a:buClr>
              <a:buFont typeface="Arial"/>
              <a:buNone/>
            </a:pPr>
            <a:endParaRPr sz="1400">
              <a:solidFill>
                <a:srgbClr val="434343"/>
              </a:solidFill>
            </a:endParaRPr>
          </a:p>
          <a:p>
            <a:pPr lvl="0" rtl="0">
              <a:spcBef>
                <a:spcPts val="0"/>
              </a:spcBef>
              <a:buClr>
                <a:schemeClr val="dk1"/>
              </a:buClr>
              <a:buSzPct val="78571"/>
              <a:buFont typeface="Arial"/>
              <a:buNone/>
            </a:pPr>
            <a:r>
              <a:rPr lang="en" sz="1400">
                <a:solidFill>
                  <a:srgbClr val="434343"/>
                </a:solidFill>
              </a:rPr>
              <a:t>Good men, the last wave by, crying how bright</a:t>
            </a:r>
          </a:p>
          <a:p>
            <a:pPr lvl="0" rtl="0">
              <a:spcBef>
                <a:spcPts val="0"/>
              </a:spcBef>
              <a:buClr>
                <a:schemeClr val="dk1"/>
              </a:buClr>
              <a:buSzPct val="78571"/>
              <a:buFont typeface="Arial"/>
              <a:buNone/>
            </a:pPr>
            <a:r>
              <a:rPr lang="en" sz="1400">
                <a:solidFill>
                  <a:srgbClr val="434343"/>
                </a:solidFill>
              </a:rPr>
              <a:t>Their frail deeds might have danced in a green bay,</a:t>
            </a:r>
          </a:p>
          <a:p>
            <a:pPr lvl="0" rtl="0">
              <a:spcBef>
                <a:spcPts val="0"/>
              </a:spcBef>
              <a:buClr>
                <a:schemeClr val="dk1"/>
              </a:buClr>
              <a:buSzPct val="78571"/>
              <a:buFont typeface="Arial"/>
              <a:buNone/>
            </a:pPr>
            <a:r>
              <a:rPr lang="en" sz="1400">
                <a:solidFill>
                  <a:srgbClr val="434343"/>
                </a:solidFill>
              </a:rPr>
              <a:t>Rage, rage against the dying of the light.</a:t>
            </a:r>
          </a:p>
          <a:p>
            <a:pPr lvl="0" rtl="0">
              <a:spcBef>
                <a:spcPts val="0"/>
              </a:spcBef>
              <a:buClr>
                <a:schemeClr val="dk1"/>
              </a:buClr>
              <a:buFont typeface="Arial"/>
              <a:buNone/>
            </a:pPr>
            <a:endParaRPr sz="1400">
              <a:solidFill>
                <a:schemeClr val="dk1"/>
              </a:solidFill>
            </a:endParaRPr>
          </a:p>
          <a:p>
            <a:pPr>
              <a:spcBef>
                <a:spcPts val="0"/>
              </a:spcBef>
              <a:buNone/>
            </a:pPr>
            <a:endParaRPr sz="1400"/>
          </a:p>
        </p:txBody>
      </p:sp>
      <p:sp>
        <p:nvSpPr>
          <p:cNvPr id="134" name="Shape 134"/>
          <p:cNvSpPr txBox="1"/>
          <p:nvPr/>
        </p:nvSpPr>
        <p:spPr>
          <a:xfrm>
            <a:off x="4587450" y="1567625"/>
            <a:ext cx="4478399" cy="2422800"/>
          </a:xfrm>
          <a:prstGeom prst="rect">
            <a:avLst/>
          </a:prstGeom>
          <a:noFill/>
          <a:ln>
            <a:noFill/>
          </a:ln>
        </p:spPr>
        <p:txBody>
          <a:bodyPr lIns="91425" tIns="91425" rIns="91425" bIns="91425" anchor="t" anchorCtr="0">
            <a:noAutofit/>
          </a:bodyPr>
          <a:lstStyle/>
          <a:p>
            <a:pPr lvl="0" rtl="0">
              <a:spcBef>
                <a:spcPts val="600"/>
              </a:spcBef>
              <a:buClr>
                <a:schemeClr val="dk1"/>
              </a:buClr>
              <a:buSzPct val="78571"/>
              <a:buFont typeface="Arial"/>
              <a:buNone/>
            </a:pPr>
            <a:r>
              <a:rPr lang="en">
                <a:solidFill>
                  <a:srgbClr val="434343"/>
                </a:solidFill>
                <a:latin typeface="Georgia"/>
                <a:ea typeface="Georgia"/>
                <a:cs typeface="Georgia"/>
                <a:sym typeface="Georgia"/>
              </a:rPr>
              <a:t>Wild men who caught and sang the sun in flight,</a:t>
            </a:r>
          </a:p>
          <a:p>
            <a:pPr lvl="0" rtl="0">
              <a:spcBef>
                <a:spcPts val="600"/>
              </a:spcBef>
              <a:buClr>
                <a:schemeClr val="dk1"/>
              </a:buClr>
              <a:buSzPct val="78571"/>
              <a:buFont typeface="Arial"/>
              <a:buNone/>
            </a:pPr>
            <a:r>
              <a:rPr lang="en">
                <a:solidFill>
                  <a:srgbClr val="434343"/>
                </a:solidFill>
                <a:latin typeface="Georgia"/>
                <a:ea typeface="Georgia"/>
                <a:cs typeface="Georgia"/>
                <a:sym typeface="Georgia"/>
              </a:rPr>
              <a:t>And learn, too late, they grieved it on its way,</a:t>
            </a:r>
          </a:p>
          <a:p>
            <a:pPr lvl="0" rtl="0">
              <a:spcBef>
                <a:spcPts val="600"/>
              </a:spcBef>
              <a:buClr>
                <a:schemeClr val="dk1"/>
              </a:buClr>
              <a:buSzPct val="78571"/>
              <a:buFont typeface="Arial"/>
              <a:buNone/>
            </a:pPr>
            <a:r>
              <a:rPr lang="en">
                <a:solidFill>
                  <a:srgbClr val="434343"/>
                </a:solidFill>
                <a:latin typeface="Georgia"/>
                <a:ea typeface="Georgia"/>
                <a:cs typeface="Georgia"/>
                <a:sym typeface="Georgia"/>
              </a:rPr>
              <a:t>Do not go gentle into that good night.</a:t>
            </a:r>
          </a:p>
          <a:p>
            <a:pPr lvl="0" rtl="0">
              <a:spcBef>
                <a:spcPts val="600"/>
              </a:spcBef>
              <a:buClr>
                <a:schemeClr val="dk1"/>
              </a:buClr>
              <a:buFont typeface="Arial"/>
              <a:buNone/>
            </a:pPr>
            <a:endParaRPr>
              <a:solidFill>
                <a:srgbClr val="434343"/>
              </a:solidFill>
              <a:latin typeface="Georgia"/>
              <a:ea typeface="Georgia"/>
              <a:cs typeface="Georgia"/>
              <a:sym typeface="Georgia"/>
            </a:endParaRPr>
          </a:p>
          <a:p>
            <a:pPr lvl="0" rtl="0">
              <a:spcBef>
                <a:spcPts val="600"/>
              </a:spcBef>
              <a:buClr>
                <a:schemeClr val="dk1"/>
              </a:buClr>
              <a:buSzPct val="78571"/>
              <a:buFont typeface="Arial"/>
              <a:buNone/>
            </a:pPr>
            <a:r>
              <a:rPr lang="en">
                <a:solidFill>
                  <a:srgbClr val="434343"/>
                </a:solidFill>
                <a:latin typeface="Georgia"/>
                <a:ea typeface="Georgia"/>
                <a:cs typeface="Georgia"/>
                <a:sym typeface="Georgia"/>
              </a:rPr>
              <a:t>Grave men, near death, who see with blinding sight</a:t>
            </a:r>
          </a:p>
          <a:p>
            <a:pPr lvl="0" rtl="0">
              <a:spcBef>
                <a:spcPts val="600"/>
              </a:spcBef>
              <a:buClr>
                <a:schemeClr val="dk1"/>
              </a:buClr>
              <a:buSzPct val="78571"/>
              <a:buFont typeface="Arial"/>
              <a:buNone/>
            </a:pPr>
            <a:r>
              <a:rPr lang="en">
                <a:solidFill>
                  <a:srgbClr val="434343"/>
                </a:solidFill>
                <a:latin typeface="Georgia"/>
                <a:ea typeface="Georgia"/>
                <a:cs typeface="Georgia"/>
                <a:sym typeface="Georgia"/>
              </a:rPr>
              <a:t>Blind eyes could blaze like meteors and be gay,</a:t>
            </a:r>
          </a:p>
          <a:p>
            <a:pPr lvl="0" rtl="0">
              <a:spcBef>
                <a:spcPts val="600"/>
              </a:spcBef>
              <a:buClr>
                <a:schemeClr val="dk1"/>
              </a:buClr>
              <a:buSzPct val="78571"/>
              <a:buFont typeface="Arial"/>
              <a:buNone/>
            </a:pPr>
            <a:r>
              <a:rPr lang="en">
                <a:solidFill>
                  <a:srgbClr val="434343"/>
                </a:solidFill>
                <a:latin typeface="Georgia"/>
                <a:ea typeface="Georgia"/>
                <a:cs typeface="Georgia"/>
                <a:sym typeface="Georgia"/>
              </a:rPr>
              <a:t>Rage, rage against the dying of the light.</a:t>
            </a:r>
          </a:p>
          <a:p>
            <a:pPr lvl="0" rtl="0">
              <a:spcBef>
                <a:spcPts val="600"/>
              </a:spcBef>
              <a:buClr>
                <a:schemeClr val="dk1"/>
              </a:buClr>
              <a:buFont typeface="Arial"/>
              <a:buNone/>
            </a:pPr>
            <a:endParaRPr>
              <a:solidFill>
                <a:srgbClr val="434343"/>
              </a:solidFill>
              <a:latin typeface="Georgia"/>
              <a:ea typeface="Georgia"/>
              <a:cs typeface="Georgia"/>
              <a:sym typeface="Georgia"/>
            </a:endParaRPr>
          </a:p>
          <a:p>
            <a:pPr lvl="0" rtl="0">
              <a:spcBef>
                <a:spcPts val="600"/>
              </a:spcBef>
              <a:buClr>
                <a:schemeClr val="dk1"/>
              </a:buClr>
              <a:buSzPct val="78571"/>
              <a:buFont typeface="Arial"/>
              <a:buNone/>
            </a:pPr>
            <a:r>
              <a:rPr lang="en">
                <a:solidFill>
                  <a:srgbClr val="434343"/>
                </a:solidFill>
                <a:latin typeface="Georgia"/>
                <a:ea typeface="Georgia"/>
                <a:cs typeface="Georgia"/>
                <a:sym typeface="Georgia"/>
              </a:rPr>
              <a:t>And you, my father, there on the sad height,</a:t>
            </a:r>
          </a:p>
          <a:p>
            <a:pPr lvl="0" rtl="0">
              <a:spcBef>
                <a:spcPts val="600"/>
              </a:spcBef>
              <a:buClr>
                <a:schemeClr val="dk1"/>
              </a:buClr>
              <a:buSzPct val="78571"/>
              <a:buFont typeface="Arial"/>
              <a:buNone/>
            </a:pPr>
            <a:r>
              <a:rPr lang="en">
                <a:solidFill>
                  <a:srgbClr val="434343"/>
                </a:solidFill>
                <a:latin typeface="Georgia"/>
                <a:ea typeface="Georgia"/>
                <a:cs typeface="Georgia"/>
                <a:sym typeface="Georgia"/>
              </a:rPr>
              <a:t>Curse, bless, me now with your fierce tears, I pray.</a:t>
            </a:r>
          </a:p>
          <a:p>
            <a:pPr lvl="0" rtl="0">
              <a:spcBef>
                <a:spcPts val="600"/>
              </a:spcBef>
              <a:buClr>
                <a:schemeClr val="dk1"/>
              </a:buClr>
              <a:buSzPct val="78571"/>
              <a:buFont typeface="Arial"/>
              <a:buNone/>
            </a:pPr>
            <a:r>
              <a:rPr lang="en">
                <a:solidFill>
                  <a:srgbClr val="434343"/>
                </a:solidFill>
                <a:latin typeface="Georgia"/>
                <a:ea typeface="Georgia"/>
                <a:cs typeface="Georgia"/>
                <a:sym typeface="Georgia"/>
              </a:rPr>
              <a:t>Do not go gentle into that good night.</a:t>
            </a:r>
          </a:p>
          <a:p>
            <a:pPr lvl="0" rtl="0">
              <a:spcBef>
                <a:spcPts val="600"/>
              </a:spcBef>
              <a:buClr>
                <a:schemeClr val="dk1"/>
              </a:buClr>
              <a:buSzPct val="78571"/>
              <a:buFont typeface="Arial"/>
              <a:buNone/>
            </a:pPr>
            <a:r>
              <a:rPr lang="en">
                <a:solidFill>
                  <a:srgbClr val="434343"/>
                </a:solidFill>
                <a:latin typeface="Georgia"/>
                <a:ea typeface="Georgia"/>
                <a:cs typeface="Georgia"/>
                <a:sym typeface="Georgia"/>
              </a:rPr>
              <a:t>Rage, rage against the dying of the light.</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155628"/>
            <a:ext cx="8229600" cy="1044599"/>
          </a:xfrm>
          <a:prstGeom prst="rect">
            <a:avLst/>
          </a:prstGeom>
        </p:spPr>
        <p:txBody>
          <a:bodyPr lIns="91425" tIns="91425" rIns="91425" bIns="91425" anchor="b" anchorCtr="0">
            <a:noAutofit/>
          </a:bodyPr>
          <a:lstStyle/>
          <a:p>
            <a:pPr>
              <a:spcBef>
                <a:spcPts val="0"/>
              </a:spcBef>
              <a:buNone/>
            </a:pPr>
            <a:r>
              <a:rPr lang="en" sz="4000"/>
              <a:t>“One Small Bite” by Dillon Rorie</a:t>
            </a:r>
          </a:p>
        </p:txBody>
      </p:sp>
      <p:sp>
        <p:nvSpPr>
          <p:cNvPr id="140" name="Shape 140"/>
          <p:cNvSpPr txBox="1">
            <a:spLocks noGrp="1"/>
          </p:cNvSpPr>
          <p:nvPr>
            <p:ph type="body" idx="1"/>
          </p:nvPr>
        </p:nvSpPr>
        <p:spPr>
          <a:xfrm>
            <a:off x="457200" y="1317650"/>
            <a:ext cx="4130699" cy="3627900"/>
          </a:xfrm>
          <a:prstGeom prst="rect">
            <a:avLst/>
          </a:prstGeom>
        </p:spPr>
        <p:txBody>
          <a:bodyPr lIns="91425" tIns="91425" rIns="91425" bIns="91425" anchor="t" anchorCtr="0">
            <a:noAutofit/>
          </a:bodyPr>
          <a:lstStyle/>
          <a:p>
            <a:pPr lvl="0" rtl="0">
              <a:lnSpc>
                <a:spcPct val="115000"/>
              </a:lnSpc>
              <a:spcBef>
                <a:spcPts val="0"/>
              </a:spcBef>
              <a:buClr>
                <a:schemeClr val="dk1"/>
              </a:buClr>
              <a:buSzPct val="78571"/>
              <a:buFont typeface="Arial"/>
              <a:buNone/>
            </a:pPr>
            <a:r>
              <a:rPr lang="en" sz="1400">
                <a:solidFill>
                  <a:srgbClr val="434343"/>
                </a:solidFill>
              </a:rPr>
              <a:t>It only takes one small bite,</a:t>
            </a:r>
          </a:p>
          <a:p>
            <a:pPr lvl="0" rtl="0">
              <a:lnSpc>
                <a:spcPct val="115000"/>
              </a:lnSpc>
              <a:spcBef>
                <a:spcPts val="0"/>
              </a:spcBef>
              <a:buClr>
                <a:schemeClr val="dk1"/>
              </a:buClr>
              <a:buSzPct val="78571"/>
              <a:buFont typeface="Arial"/>
              <a:buNone/>
            </a:pPr>
            <a:r>
              <a:rPr lang="en" sz="1400">
                <a:solidFill>
                  <a:srgbClr val="434343"/>
                </a:solidFill>
              </a:rPr>
              <a:t>Young or old, it does not matter;</a:t>
            </a:r>
          </a:p>
          <a:p>
            <a:pPr lvl="0" rtl="0">
              <a:lnSpc>
                <a:spcPct val="115000"/>
              </a:lnSpc>
              <a:spcBef>
                <a:spcPts val="0"/>
              </a:spcBef>
              <a:buClr>
                <a:schemeClr val="dk1"/>
              </a:buClr>
              <a:buSzPct val="78571"/>
              <a:buFont typeface="Arial"/>
              <a:buNone/>
            </a:pPr>
            <a:r>
              <a:rPr lang="en" sz="1400">
                <a:solidFill>
                  <a:srgbClr val="434343"/>
                </a:solidFill>
              </a:rPr>
              <a:t>For at the end, you will not win the fight.</a:t>
            </a:r>
          </a:p>
          <a:p>
            <a:pPr lvl="0" rtl="0">
              <a:lnSpc>
                <a:spcPct val="115000"/>
              </a:lnSpc>
              <a:spcBef>
                <a:spcPts val="0"/>
              </a:spcBef>
              <a:buClr>
                <a:schemeClr val="dk1"/>
              </a:buClr>
              <a:buFont typeface="Arial"/>
              <a:buNone/>
            </a:pPr>
            <a:endParaRPr sz="1400">
              <a:solidFill>
                <a:srgbClr val="434343"/>
              </a:solidFill>
            </a:endParaRPr>
          </a:p>
          <a:p>
            <a:pPr lvl="0" rtl="0">
              <a:lnSpc>
                <a:spcPct val="115000"/>
              </a:lnSpc>
              <a:spcBef>
                <a:spcPts val="0"/>
              </a:spcBef>
              <a:buClr>
                <a:schemeClr val="dk1"/>
              </a:buClr>
              <a:buSzPct val="78571"/>
              <a:buFont typeface="Arial"/>
              <a:buNone/>
            </a:pPr>
            <a:r>
              <a:rPr lang="en" sz="1400">
                <a:solidFill>
                  <a:srgbClr val="434343"/>
                </a:solidFill>
              </a:rPr>
              <a:t>From the ground they came, a new blight;</a:t>
            </a:r>
          </a:p>
          <a:p>
            <a:pPr lvl="0" rtl="0">
              <a:lnSpc>
                <a:spcPct val="115000"/>
              </a:lnSpc>
              <a:spcBef>
                <a:spcPts val="0"/>
              </a:spcBef>
              <a:buClr>
                <a:schemeClr val="dk1"/>
              </a:buClr>
              <a:buSzPct val="78571"/>
              <a:buFont typeface="Arial"/>
              <a:buNone/>
            </a:pPr>
            <a:r>
              <a:rPr lang="en" sz="1400">
                <a:solidFill>
                  <a:srgbClr val="434343"/>
                </a:solidFill>
              </a:rPr>
              <a:t>Their clothes and skin were nothing but tatter</a:t>
            </a:r>
          </a:p>
          <a:p>
            <a:pPr lvl="0" rtl="0">
              <a:lnSpc>
                <a:spcPct val="115000"/>
              </a:lnSpc>
              <a:spcBef>
                <a:spcPts val="0"/>
              </a:spcBef>
              <a:buClr>
                <a:schemeClr val="dk1"/>
              </a:buClr>
              <a:buSzPct val="78571"/>
              <a:buFont typeface="Arial"/>
              <a:buNone/>
            </a:pPr>
            <a:r>
              <a:rPr lang="en" sz="1400">
                <a:solidFill>
                  <a:srgbClr val="434343"/>
                </a:solidFill>
              </a:rPr>
              <a:t>It only takes one small bite.</a:t>
            </a:r>
          </a:p>
          <a:p>
            <a:pPr lvl="0" rtl="0">
              <a:lnSpc>
                <a:spcPct val="115000"/>
              </a:lnSpc>
              <a:spcBef>
                <a:spcPts val="0"/>
              </a:spcBef>
              <a:buClr>
                <a:schemeClr val="dk1"/>
              </a:buClr>
              <a:buFont typeface="Arial"/>
              <a:buNone/>
            </a:pPr>
            <a:endParaRPr sz="1400">
              <a:solidFill>
                <a:srgbClr val="434343"/>
              </a:solidFill>
            </a:endParaRPr>
          </a:p>
          <a:p>
            <a:pPr lvl="0" rtl="0">
              <a:lnSpc>
                <a:spcPct val="115000"/>
              </a:lnSpc>
              <a:spcBef>
                <a:spcPts val="0"/>
              </a:spcBef>
              <a:buClr>
                <a:schemeClr val="dk1"/>
              </a:buClr>
              <a:buSzPct val="78571"/>
              <a:buFont typeface="Arial"/>
              <a:buNone/>
            </a:pPr>
            <a:r>
              <a:rPr lang="en" sz="1400">
                <a:solidFill>
                  <a:srgbClr val="434343"/>
                </a:solidFill>
              </a:rPr>
              <a:t>As the news spread, people began to take flight</a:t>
            </a:r>
          </a:p>
          <a:p>
            <a:pPr lvl="0" rtl="0">
              <a:lnSpc>
                <a:spcPct val="115000"/>
              </a:lnSpc>
              <a:spcBef>
                <a:spcPts val="0"/>
              </a:spcBef>
              <a:buClr>
                <a:schemeClr val="dk1"/>
              </a:buClr>
              <a:buSzPct val="78571"/>
              <a:buFont typeface="Arial"/>
              <a:buNone/>
            </a:pPr>
            <a:r>
              <a:rPr lang="en" sz="1400">
                <a:solidFill>
                  <a:srgbClr val="434343"/>
                </a:solidFill>
              </a:rPr>
              <a:t>The people had wished it was nothing but chatter</a:t>
            </a:r>
          </a:p>
          <a:p>
            <a:pPr lvl="0" rtl="0">
              <a:lnSpc>
                <a:spcPct val="115000"/>
              </a:lnSpc>
              <a:spcBef>
                <a:spcPts val="0"/>
              </a:spcBef>
              <a:buClr>
                <a:schemeClr val="dk1"/>
              </a:buClr>
              <a:buSzPct val="78571"/>
              <a:buFont typeface="Arial"/>
              <a:buNone/>
            </a:pPr>
            <a:r>
              <a:rPr lang="en" sz="1400">
                <a:solidFill>
                  <a:srgbClr val="434343"/>
                </a:solidFill>
              </a:rPr>
              <a:t>For at the end, you will not win the fight.</a:t>
            </a:r>
          </a:p>
          <a:p>
            <a:pPr>
              <a:spcBef>
                <a:spcPts val="0"/>
              </a:spcBef>
              <a:buNone/>
            </a:pPr>
            <a:endParaRPr/>
          </a:p>
        </p:txBody>
      </p:sp>
      <p:sp>
        <p:nvSpPr>
          <p:cNvPr id="141" name="Shape 141"/>
          <p:cNvSpPr txBox="1"/>
          <p:nvPr/>
        </p:nvSpPr>
        <p:spPr>
          <a:xfrm>
            <a:off x="4587900" y="1269800"/>
            <a:ext cx="4130699" cy="3723599"/>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78571"/>
              <a:buFont typeface="Arial"/>
              <a:buNone/>
            </a:pPr>
            <a:r>
              <a:rPr lang="en">
                <a:solidFill>
                  <a:srgbClr val="434343"/>
                </a:solidFill>
                <a:latin typeface="Georgia"/>
                <a:ea typeface="Georgia"/>
                <a:cs typeface="Georgia"/>
                <a:sym typeface="Georgia"/>
              </a:rPr>
              <a:t>Their eyes, blank and milky white</a:t>
            </a:r>
          </a:p>
          <a:p>
            <a:pPr lvl="0" rtl="0">
              <a:lnSpc>
                <a:spcPct val="115000"/>
              </a:lnSpc>
              <a:spcBef>
                <a:spcPts val="0"/>
              </a:spcBef>
              <a:buClr>
                <a:schemeClr val="dk1"/>
              </a:buClr>
              <a:buSzPct val="78571"/>
              <a:buFont typeface="Arial"/>
              <a:buNone/>
            </a:pPr>
            <a:r>
              <a:rPr lang="en">
                <a:solidFill>
                  <a:srgbClr val="434343"/>
                </a:solidFill>
                <a:latin typeface="Georgia"/>
                <a:ea typeface="Georgia"/>
                <a:cs typeface="Georgia"/>
                <a:sym typeface="Georgia"/>
              </a:rPr>
              <a:t>They won’t die, even if their bones shatter</a:t>
            </a:r>
          </a:p>
          <a:p>
            <a:pPr lvl="0" rtl="0">
              <a:lnSpc>
                <a:spcPct val="115000"/>
              </a:lnSpc>
              <a:spcBef>
                <a:spcPts val="0"/>
              </a:spcBef>
              <a:buClr>
                <a:schemeClr val="dk1"/>
              </a:buClr>
              <a:buSzPct val="78571"/>
              <a:buFont typeface="Arial"/>
              <a:buNone/>
            </a:pPr>
            <a:r>
              <a:rPr lang="en">
                <a:solidFill>
                  <a:srgbClr val="434343"/>
                </a:solidFill>
                <a:latin typeface="Georgia"/>
                <a:ea typeface="Georgia"/>
                <a:cs typeface="Georgia"/>
                <a:sym typeface="Georgia"/>
              </a:rPr>
              <a:t>It only takes one small bite.</a:t>
            </a:r>
          </a:p>
          <a:p>
            <a:pPr lvl="0" rtl="0">
              <a:lnSpc>
                <a:spcPct val="115000"/>
              </a:lnSpc>
              <a:spcBef>
                <a:spcPts val="0"/>
              </a:spcBef>
              <a:buClr>
                <a:schemeClr val="dk1"/>
              </a:buClr>
              <a:buFont typeface="Arial"/>
              <a:buNone/>
            </a:pPr>
            <a:endParaRPr>
              <a:solidFill>
                <a:srgbClr val="434343"/>
              </a:solidFill>
              <a:latin typeface="Georgia"/>
              <a:ea typeface="Georgia"/>
              <a:cs typeface="Georgia"/>
              <a:sym typeface="Georgia"/>
            </a:endParaRPr>
          </a:p>
          <a:p>
            <a:pPr lvl="0" rtl="0">
              <a:lnSpc>
                <a:spcPct val="115000"/>
              </a:lnSpc>
              <a:spcBef>
                <a:spcPts val="0"/>
              </a:spcBef>
              <a:buClr>
                <a:schemeClr val="dk1"/>
              </a:buClr>
              <a:buSzPct val="78571"/>
              <a:buFont typeface="Arial"/>
              <a:buNone/>
            </a:pPr>
            <a:r>
              <a:rPr lang="en">
                <a:solidFill>
                  <a:srgbClr val="434343"/>
                </a:solidFill>
                <a:latin typeface="Georgia"/>
                <a:ea typeface="Georgia"/>
                <a:cs typeface="Georgia"/>
                <a:sym typeface="Georgia"/>
              </a:rPr>
              <a:t>Your soon begin your final plight,</a:t>
            </a:r>
          </a:p>
          <a:p>
            <a:pPr lvl="0" rtl="0">
              <a:lnSpc>
                <a:spcPct val="115000"/>
              </a:lnSpc>
              <a:spcBef>
                <a:spcPts val="0"/>
              </a:spcBef>
              <a:buClr>
                <a:schemeClr val="dk1"/>
              </a:buClr>
              <a:buSzPct val="78571"/>
              <a:buFont typeface="Arial"/>
              <a:buNone/>
            </a:pPr>
            <a:r>
              <a:rPr lang="en">
                <a:solidFill>
                  <a:srgbClr val="434343"/>
                </a:solidFill>
                <a:latin typeface="Georgia"/>
                <a:ea typeface="Georgia"/>
                <a:cs typeface="Georgia"/>
                <a:sym typeface="Georgia"/>
              </a:rPr>
              <a:t>They bite into your loved ones, blood splatter</a:t>
            </a:r>
          </a:p>
          <a:p>
            <a:pPr lvl="0" rtl="0">
              <a:lnSpc>
                <a:spcPct val="115000"/>
              </a:lnSpc>
              <a:spcBef>
                <a:spcPts val="0"/>
              </a:spcBef>
              <a:buClr>
                <a:schemeClr val="dk1"/>
              </a:buClr>
              <a:buSzPct val="78571"/>
              <a:buFont typeface="Arial"/>
              <a:buNone/>
            </a:pPr>
            <a:r>
              <a:rPr lang="en">
                <a:solidFill>
                  <a:srgbClr val="434343"/>
                </a:solidFill>
                <a:latin typeface="Georgia"/>
                <a:ea typeface="Georgia"/>
                <a:cs typeface="Georgia"/>
                <a:sym typeface="Georgia"/>
              </a:rPr>
              <a:t>For at the end, you will not win the fight.</a:t>
            </a:r>
          </a:p>
          <a:p>
            <a:pPr lvl="0" rtl="0">
              <a:lnSpc>
                <a:spcPct val="115000"/>
              </a:lnSpc>
              <a:spcBef>
                <a:spcPts val="0"/>
              </a:spcBef>
              <a:buClr>
                <a:schemeClr val="dk1"/>
              </a:buClr>
              <a:buFont typeface="Arial"/>
              <a:buNone/>
            </a:pPr>
            <a:endParaRPr>
              <a:solidFill>
                <a:srgbClr val="434343"/>
              </a:solidFill>
              <a:latin typeface="Georgia"/>
              <a:ea typeface="Georgia"/>
              <a:cs typeface="Georgia"/>
              <a:sym typeface="Georgia"/>
            </a:endParaRPr>
          </a:p>
          <a:p>
            <a:pPr lvl="0" rtl="0">
              <a:lnSpc>
                <a:spcPct val="115000"/>
              </a:lnSpc>
              <a:spcBef>
                <a:spcPts val="0"/>
              </a:spcBef>
              <a:buClr>
                <a:schemeClr val="dk1"/>
              </a:buClr>
              <a:buSzPct val="78571"/>
              <a:buFont typeface="Arial"/>
              <a:buNone/>
            </a:pPr>
            <a:r>
              <a:rPr lang="en">
                <a:solidFill>
                  <a:srgbClr val="434343"/>
                </a:solidFill>
                <a:latin typeface="Georgia"/>
                <a:ea typeface="Georgia"/>
                <a:cs typeface="Georgia"/>
                <a:sym typeface="Georgia"/>
              </a:rPr>
              <a:t>Everything around you becomes dark as night</a:t>
            </a:r>
          </a:p>
          <a:p>
            <a:pPr lvl="0" rtl="0">
              <a:lnSpc>
                <a:spcPct val="115000"/>
              </a:lnSpc>
              <a:spcBef>
                <a:spcPts val="0"/>
              </a:spcBef>
              <a:buClr>
                <a:schemeClr val="dk1"/>
              </a:buClr>
              <a:buSzPct val="78571"/>
              <a:buFont typeface="Arial"/>
              <a:buNone/>
            </a:pPr>
            <a:r>
              <a:rPr lang="en">
                <a:solidFill>
                  <a:srgbClr val="434343"/>
                </a:solidFill>
                <a:latin typeface="Georgia"/>
                <a:ea typeface="Georgia"/>
                <a:cs typeface="Georgia"/>
                <a:sym typeface="Georgia"/>
              </a:rPr>
              <a:t>Your bones ache and teeth start to chatter</a:t>
            </a:r>
          </a:p>
          <a:p>
            <a:pPr lvl="0" rtl="0">
              <a:lnSpc>
                <a:spcPct val="115000"/>
              </a:lnSpc>
              <a:spcBef>
                <a:spcPts val="0"/>
              </a:spcBef>
              <a:buClr>
                <a:schemeClr val="dk1"/>
              </a:buClr>
              <a:buSzPct val="78571"/>
              <a:buFont typeface="Arial"/>
              <a:buNone/>
            </a:pPr>
            <a:r>
              <a:rPr lang="en">
                <a:solidFill>
                  <a:srgbClr val="434343"/>
                </a:solidFill>
                <a:latin typeface="Georgia"/>
                <a:ea typeface="Georgia"/>
                <a:cs typeface="Georgia"/>
                <a:sym typeface="Georgia"/>
              </a:rPr>
              <a:t>It only takes one small bite,</a:t>
            </a:r>
          </a:p>
          <a:p>
            <a:pPr lvl="0" rtl="0">
              <a:lnSpc>
                <a:spcPct val="115000"/>
              </a:lnSpc>
              <a:spcBef>
                <a:spcPts val="0"/>
              </a:spcBef>
              <a:buClr>
                <a:schemeClr val="dk1"/>
              </a:buClr>
              <a:buSzPct val="78571"/>
              <a:buFont typeface="Arial"/>
              <a:buNone/>
            </a:pPr>
            <a:r>
              <a:rPr lang="en">
                <a:solidFill>
                  <a:srgbClr val="434343"/>
                </a:solidFill>
                <a:latin typeface="Georgia"/>
                <a:ea typeface="Georgia"/>
                <a:cs typeface="Georgia"/>
                <a:sym typeface="Georgia"/>
              </a:rPr>
              <a:t>For at the end, you will not win the fight.</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146" name="Shape 146"/>
          <p:cNvPicPr preferRelativeResize="0"/>
          <p:nvPr/>
        </p:nvPicPr>
        <p:blipFill>
          <a:blip r:embed="rId3">
            <a:alphaModFix/>
          </a:blip>
          <a:stretch>
            <a:fillRect/>
          </a:stretch>
        </p:blipFill>
        <p:spPr>
          <a:xfrm>
            <a:off x="2839850" y="1261050"/>
            <a:ext cx="2986125" cy="3827799"/>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pic>
        <p:nvPicPr>
          <p:cNvPr id="151" name="Shape 151"/>
          <p:cNvPicPr preferRelativeResize="0"/>
          <p:nvPr/>
        </p:nvPicPr>
        <p:blipFill>
          <a:blip r:embed="rId3">
            <a:alphaModFix/>
          </a:blip>
          <a:stretch>
            <a:fillRect/>
          </a:stretch>
        </p:blipFill>
        <p:spPr>
          <a:xfrm>
            <a:off x="3210725" y="1181100"/>
            <a:ext cx="2333625" cy="39624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697</Words>
  <Application>Microsoft Office PowerPoint</Application>
  <PresentationFormat>On-screen Show (16:9)</PresentationFormat>
  <Paragraphs>56</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Georgia</vt:lpstr>
      <vt:lpstr>sketched</vt:lpstr>
      <vt:lpstr>PowerPoint Presentation</vt:lpstr>
      <vt:lpstr>Villanelle </vt:lpstr>
      <vt:lpstr>Villanelle </vt:lpstr>
      <vt:lpstr>Villanelle </vt:lpstr>
      <vt:lpstr>Villanelle</vt:lpstr>
      <vt:lpstr>“Do Not Go Gentle Into That Good Night” by Dylan Thomas</vt:lpstr>
      <vt:lpstr>“One Small Bite” by Dillon Rorie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Margaret C. Day</dc:creator>
  <cp:lastModifiedBy>Margaret C. Day</cp:lastModifiedBy>
  <cp:revision>1</cp:revision>
  <dcterms:modified xsi:type="dcterms:W3CDTF">2014-10-30T15:56:48Z</dcterms:modified>
</cp:coreProperties>
</file>